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30" roundtripDataSignature="AMtx7mjIXCvn7kMu8WnCx5viDOtGsz0Qm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0" Type="http://customschemas.google.com/relationships/presentationmetadata" Target="metadata"/><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p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p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p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2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p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2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p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2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p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2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p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2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dia" type="title">
  <p:cSld name="TITLE">
    <p:spTree>
      <p:nvGrpSpPr>
        <p:cNvPr id="12" name="Shape 12"/>
        <p:cNvGrpSpPr/>
        <p:nvPr/>
      </p:nvGrpSpPr>
      <p:grpSpPr>
        <a:xfrm>
          <a:off x="0" y="0"/>
          <a:ext cx="0" cy="0"/>
          <a:chOff x="0" y="0"/>
          <a:chExt cx="0" cy="0"/>
        </a:xfrm>
      </p:grpSpPr>
      <p:pic>
        <p:nvPicPr>
          <p:cNvPr descr="HD-ShadowLong.png" id="13" name="Google Shape;13;p27"/>
          <p:cNvPicPr preferRelativeResize="0"/>
          <p:nvPr/>
        </p:nvPicPr>
        <p:blipFill rotWithShape="1">
          <a:blip r:embed="rId2">
            <a:alphaModFix/>
          </a:blip>
          <a:srcRect b="0" l="0" r="0" t="0"/>
          <a:stretch/>
        </p:blipFill>
        <p:spPr>
          <a:xfrm>
            <a:off x="1" y="4242851"/>
            <a:ext cx="8968084" cy="275942"/>
          </a:xfrm>
          <a:prstGeom prst="rect">
            <a:avLst/>
          </a:prstGeom>
          <a:noFill/>
          <a:ln>
            <a:noFill/>
          </a:ln>
        </p:spPr>
      </p:pic>
      <p:pic>
        <p:nvPicPr>
          <p:cNvPr descr="HD-ShadowShort.png" id="14" name="Google Shape;14;p27"/>
          <p:cNvPicPr preferRelativeResize="0"/>
          <p:nvPr/>
        </p:nvPicPr>
        <p:blipFill rotWithShape="1">
          <a:blip r:embed="rId3">
            <a:alphaModFix/>
          </a:blip>
          <a:srcRect b="0" l="0" r="0" t="0"/>
          <a:stretch/>
        </p:blipFill>
        <p:spPr>
          <a:xfrm>
            <a:off x="9111716" y="4243845"/>
            <a:ext cx="3077108" cy="276940"/>
          </a:xfrm>
          <a:prstGeom prst="rect">
            <a:avLst/>
          </a:prstGeom>
          <a:noFill/>
          <a:ln>
            <a:noFill/>
          </a:ln>
        </p:spPr>
      </p:pic>
      <p:sp>
        <p:nvSpPr>
          <p:cNvPr id="15" name="Google Shape;15;p27"/>
          <p:cNvSpPr/>
          <p:nvPr/>
        </p:nvSpPr>
        <p:spPr>
          <a:xfrm>
            <a:off x="0" y="2590078"/>
            <a:ext cx="8968085" cy="1660332"/>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27"/>
          <p:cNvSpPr/>
          <p:nvPr/>
        </p:nvSpPr>
        <p:spPr>
          <a:xfrm>
            <a:off x="9111715" y="2590078"/>
            <a:ext cx="3077109" cy="1660332"/>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27"/>
          <p:cNvSpPr txBox="1"/>
          <p:nvPr>
            <p:ph type="ctrTitle"/>
          </p:nvPr>
        </p:nvSpPr>
        <p:spPr>
          <a:xfrm>
            <a:off x="680322" y="2733709"/>
            <a:ext cx="8144134" cy="1373070"/>
          </a:xfrm>
          <a:prstGeom prst="rect">
            <a:avLst/>
          </a:prstGeom>
          <a:noFill/>
          <a:ln>
            <a:noFill/>
          </a:ln>
        </p:spPr>
        <p:txBody>
          <a:bodyPr anchorCtr="0" anchor="b" bIns="45700" lIns="91425" spcFirstLastPara="1" rIns="91425" wrap="square" tIns="45700">
            <a:noAutofit/>
          </a:bodyPr>
          <a:lstStyle>
            <a:lvl1pPr lvl="0" algn="r">
              <a:lnSpc>
                <a:spcPct val="90000"/>
              </a:lnSpc>
              <a:spcBef>
                <a:spcPts val="0"/>
              </a:spcBef>
              <a:spcAft>
                <a:spcPts val="0"/>
              </a:spcAft>
              <a:buClr>
                <a:schemeClr val="lt1"/>
              </a:buClr>
              <a:buSzPts val="5400"/>
              <a:buFont typeface="Trebuchet MS"/>
              <a:buNone/>
              <a:defRPr sz="5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 name="Google Shape;18;p27"/>
          <p:cNvSpPr txBox="1"/>
          <p:nvPr>
            <p:ph idx="1" type="subTitle"/>
          </p:nvPr>
        </p:nvSpPr>
        <p:spPr>
          <a:xfrm>
            <a:off x="680322" y="4394039"/>
            <a:ext cx="8144134" cy="1117687"/>
          </a:xfrm>
          <a:prstGeom prst="rect">
            <a:avLst/>
          </a:prstGeom>
          <a:noFill/>
          <a:ln>
            <a:noFill/>
          </a:ln>
        </p:spPr>
        <p:txBody>
          <a:bodyPr anchorCtr="0" anchor="t" bIns="45700" lIns="91425" spcFirstLastPara="1" rIns="91425" wrap="square" tIns="45700">
            <a:normAutofit/>
          </a:bodyPr>
          <a:lstStyle>
            <a:lvl1pPr lvl="0" algn="r">
              <a:lnSpc>
                <a:spcPct val="90000"/>
              </a:lnSpc>
              <a:spcBef>
                <a:spcPts val="1000"/>
              </a:spcBef>
              <a:spcAft>
                <a:spcPts val="0"/>
              </a:spcAft>
              <a:buClr>
                <a:schemeClr val="lt1"/>
              </a:buClr>
              <a:buSzPts val="2000"/>
              <a:buNone/>
              <a:defRPr sz="2000"/>
            </a:lvl1pPr>
            <a:lvl2pPr lvl="1" algn="ctr">
              <a:lnSpc>
                <a:spcPct val="90000"/>
              </a:lnSpc>
              <a:spcBef>
                <a:spcPts val="500"/>
              </a:spcBef>
              <a:spcAft>
                <a:spcPts val="0"/>
              </a:spcAft>
              <a:buClr>
                <a:schemeClr val="lt1"/>
              </a:buClr>
              <a:buSzPts val="2000"/>
              <a:buNone/>
              <a:defRPr sz="2000"/>
            </a:lvl2pPr>
            <a:lvl3pPr lvl="2" algn="ctr">
              <a:lnSpc>
                <a:spcPct val="90000"/>
              </a:lnSpc>
              <a:spcBef>
                <a:spcPts val="500"/>
              </a:spcBef>
              <a:spcAft>
                <a:spcPts val="0"/>
              </a:spcAft>
              <a:buClr>
                <a:schemeClr val="lt1"/>
              </a:buClr>
              <a:buSzPts val="1800"/>
              <a:buNone/>
              <a:defRPr sz="1800"/>
            </a:lvl3pPr>
            <a:lvl4pPr lvl="3" algn="ctr">
              <a:lnSpc>
                <a:spcPct val="90000"/>
              </a:lnSpc>
              <a:spcBef>
                <a:spcPts val="500"/>
              </a:spcBef>
              <a:spcAft>
                <a:spcPts val="0"/>
              </a:spcAft>
              <a:buClr>
                <a:schemeClr val="lt1"/>
              </a:buClr>
              <a:buSzPts val="1600"/>
              <a:buNone/>
              <a:defRPr sz="1600"/>
            </a:lvl4pPr>
            <a:lvl5pPr lvl="4" algn="ctr">
              <a:lnSpc>
                <a:spcPct val="90000"/>
              </a:lnSpc>
              <a:spcBef>
                <a:spcPts val="500"/>
              </a:spcBef>
              <a:spcAft>
                <a:spcPts val="0"/>
              </a:spcAft>
              <a:buClr>
                <a:schemeClr val="lt1"/>
              </a:buClr>
              <a:buSzPts val="1600"/>
              <a:buNone/>
              <a:defRPr sz="1600"/>
            </a:lvl5pPr>
            <a:lvl6pPr lvl="5" algn="ctr">
              <a:lnSpc>
                <a:spcPct val="90000"/>
              </a:lnSpc>
              <a:spcBef>
                <a:spcPts val="500"/>
              </a:spcBef>
              <a:spcAft>
                <a:spcPts val="0"/>
              </a:spcAft>
              <a:buClr>
                <a:schemeClr val="lt1"/>
              </a:buClr>
              <a:buSzPts val="1600"/>
              <a:buNone/>
              <a:defRPr sz="1600"/>
            </a:lvl6pPr>
            <a:lvl7pPr lvl="6" algn="ctr">
              <a:lnSpc>
                <a:spcPct val="90000"/>
              </a:lnSpc>
              <a:spcBef>
                <a:spcPts val="500"/>
              </a:spcBef>
              <a:spcAft>
                <a:spcPts val="0"/>
              </a:spcAft>
              <a:buClr>
                <a:schemeClr val="lt1"/>
              </a:buClr>
              <a:buSzPts val="1600"/>
              <a:buNone/>
              <a:defRPr sz="1600"/>
            </a:lvl7pPr>
            <a:lvl8pPr lvl="7" algn="ctr">
              <a:lnSpc>
                <a:spcPct val="90000"/>
              </a:lnSpc>
              <a:spcBef>
                <a:spcPts val="500"/>
              </a:spcBef>
              <a:spcAft>
                <a:spcPts val="0"/>
              </a:spcAft>
              <a:buClr>
                <a:schemeClr val="lt1"/>
              </a:buClr>
              <a:buSzPts val="1600"/>
              <a:buNone/>
              <a:defRPr sz="1600"/>
            </a:lvl8pPr>
            <a:lvl9pPr lvl="8" algn="ctr">
              <a:lnSpc>
                <a:spcPct val="90000"/>
              </a:lnSpc>
              <a:spcBef>
                <a:spcPts val="500"/>
              </a:spcBef>
              <a:spcAft>
                <a:spcPts val="0"/>
              </a:spcAft>
              <a:buClr>
                <a:schemeClr val="lt1"/>
              </a:buClr>
              <a:buSzPts val="1600"/>
              <a:buNone/>
              <a:defRPr sz="1600"/>
            </a:lvl9pPr>
          </a:lstStyle>
          <a:p/>
        </p:txBody>
      </p:sp>
      <p:sp>
        <p:nvSpPr>
          <p:cNvPr id="19" name="Google Shape;19;p27"/>
          <p:cNvSpPr txBox="1"/>
          <p:nvPr>
            <p:ph idx="10" type="dt"/>
          </p:nvPr>
        </p:nvSpPr>
        <p:spPr>
          <a:xfrm>
            <a:off x="7550981" y="5936187"/>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27"/>
          <p:cNvSpPr txBox="1"/>
          <p:nvPr>
            <p:ph idx="11" type="ftr"/>
          </p:nvPr>
        </p:nvSpPr>
        <p:spPr>
          <a:xfrm>
            <a:off x="680321" y="5936188"/>
            <a:ext cx="687066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27"/>
          <p:cNvSpPr txBox="1"/>
          <p:nvPr>
            <p:ph idx="12" type="sldNum"/>
          </p:nvPr>
        </p:nvSpPr>
        <p:spPr>
          <a:xfrm>
            <a:off x="9255346" y="2750337"/>
            <a:ext cx="1171888" cy="1356442"/>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en object" type="obj">
  <p:cSld name="OBJECT">
    <p:spTree>
      <p:nvGrpSpPr>
        <p:cNvPr id="22" name="Shape 22"/>
        <p:cNvGrpSpPr/>
        <p:nvPr/>
      </p:nvGrpSpPr>
      <p:grpSpPr>
        <a:xfrm>
          <a:off x="0" y="0"/>
          <a:ext cx="0" cy="0"/>
          <a:chOff x="0" y="0"/>
          <a:chExt cx="0" cy="0"/>
        </a:xfrm>
      </p:grpSpPr>
      <p:pic>
        <p:nvPicPr>
          <p:cNvPr descr="HD-ShadowLong.png" id="23" name="Google Shape;23;p28"/>
          <p:cNvPicPr preferRelativeResize="0"/>
          <p:nvPr/>
        </p:nvPicPr>
        <p:blipFill rotWithShape="1">
          <a:blip r:embed="rId2">
            <a:alphaModFix/>
          </a:blip>
          <a:srcRect b="0" l="0" r="0" t="0"/>
          <a:stretch/>
        </p:blipFill>
        <p:spPr>
          <a:xfrm>
            <a:off x="1" y="1970240"/>
            <a:ext cx="10437812" cy="321164"/>
          </a:xfrm>
          <a:prstGeom prst="rect">
            <a:avLst/>
          </a:prstGeom>
          <a:noFill/>
          <a:ln>
            <a:noFill/>
          </a:ln>
        </p:spPr>
      </p:pic>
      <p:pic>
        <p:nvPicPr>
          <p:cNvPr descr="HD-ShadowShort.png" id="24" name="Google Shape;24;p28"/>
          <p:cNvPicPr preferRelativeResize="0"/>
          <p:nvPr/>
        </p:nvPicPr>
        <p:blipFill rotWithShape="1">
          <a:blip r:embed="rId3">
            <a:alphaModFix/>
          </a:blip>
          <a:srcRect b="0" l="0" r="0" t="0"/>
          <a:stretch/>
        </p:blipFill>
        <p:spPr>
          <a:xfrm>
            <a:off x="10585826" y="1971234"/>
            <a:ext cx="1602997" cy="144270"/>
          </a:xfrm>
          <a:prstGeom prst="rect">
            <a:avLst/>
          </a:prstGeom>
          <a:noFill/>
          <a:ln>
            <a:noFill/>
          </a:ln>
        </p:spPr>
      </p:pic>
      <p:sp>
        <p:nvSpPr>
          <p:cNvPr id="25" name="Google Shape;25;p28"/>
          <p:cNvSpPr/>
          <p:nvPr/>
        </p:nvSpPr>
        <p:spPr>
          <a:xfrm>
            <a:off x="0" y="609600"/>
            <a:ext cx="10437812" cy="1368198"/>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28"/>
          <p:cNvSpPr/>
          <p:nvPr/>
        </p:nvSpPr>
        <p:spPr>
          <a:xfrm>
            <a:off x="10585827" y="609600"/>
            <a:ext cx="1602997" cy="1368198"/>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28"/>
          <p:cNvSpPr txBox="1"/>
          <p:nvPr>
            <p:ph type="title"/>
          </p:nvPr>
        </p:nvSpPr>
        <p:spPr>
          <a:xfrm>
            <a:off x="680321" y="753228"/>
            <a:ext cx="9613861" cy="1080938"/>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 name="Google Shape;28;p28"/>
          <p:cNvSpPr txBox="1"/>
          <p:nvPr>
            <p:ph idx="1" type="body"/>
          </p:nvPr>
        </p:nvSpPr>
        <p:spPr>
          <a:xfrm>
            <a:off x="680321" y="2336873"/>
            <a:ext cx="9613861" cy="3599316"/>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29" name="Google Shape;29;p28"/>
          <p:cNvSpPr txBox="1"/>
          <p:nvPr>
            <p:ph idx="10" type="dt"/>
          </p:nvPr>
        </p:nvSpPr>
        <p:spPr>
          <a:xfrm>
            <a:off x="7550981" y="5936187"/>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28"/>
          <p:cNvSpPr txBox="1"/>
          <p:nvPr>
            <p:ph idx="11" type="ftr"/>
          </p:nvPr>
        </p:nvSpPr>
        <p:spPr>
          <a:xfrm>
            <a:off x="680321" y="5936188"/>
            <a:ext cx="687066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28"/>
          <p:cNvSpPr txBox="1"/>
          <p:nvPr>
            <p:ph idx="12" type="sldNum"/>
          </p:nvPr>
        </p:nvSpPr>
        <p:spPr>
          <a:xfrm>
            <a:off x="10729455" y="753227"/>
            <a:ext cx="1154151" cy="1090789"/>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ekop" type="secHead">
  <p:cSld name="SECTION_HEADER">
    <p:spTree>
      <p:nvGrpSpPr>
        <p:cNvPr id="32" name="Shape 32"/>
        <p:cNvGrpSpPr/>
        <p:nvPr/>
      </p:nvGrpSpPr>
      <p:grpSpPr>
        <a:xfrm>
          <a:off x="0" y="0"/>
          <a:ext cx="0" cy="0"/>
          <a:chOff x="0" y="0"/>
          <a:chExt cx="0" cy="0"/>
        </a:xfrm>
      </p:grpSpPr>
      <p:pic>
        <p:nvPicPr>
          <p:cNvPr descr="HD-ShadowLong.png" id="33" name="Google Shape;33;p29"/>
          <p:cNvPicPr preferRelativeResize="0"/>
          <p:nvPr/>
        </p:nvPicPr>
        <p:blipFill rotWithShape="1">
          <a:blip r:embed="rId2">
            <a:alphaModFix/>
          </a:blip>
          <a:srcRect b="0" l="0" r="0" t="0"/>
          <a:stretch/>
        </p:blipFill>
        <p:spPr>
          <a:xfrm>
            <a:off x="-1" y="4086907"/>
            <a:ext cx="10437812" cy="321164"/>
          </a:xfrm>
          <a:prstGeom prst="rect">
            <a:avLst/>
          </a:prstGeom>
          <a:noFill/>
          <a:ln>
            <a:noFill/>
          </a:ln>
        </p:spPr>
      </p:pic>
      <p:pic>
        <p:nvPicPr>
          <p:cNvPr descr="HD-ShadowShort.png" id="34" name="Google Shape;34;p29"/>
          <p:cNvPicPr preferRelativeResize="0"/>
          <p:nvPr/>
        </p:nvPicPr>
        <p:blipFill rotWithShape="1">
          <a:blip r:embed="rId3">
            <a:alphaModFix/>
          </a:blip>
          <a:srcRect b="0" l="0" r="0" t="0"/>
          <a:stretch/>
        </p:blipFill>
        <p:spPr>
          <a:xfrm>
            <a:off x="10585824" y="4087901"/>
            <a:ext cx="1602997" cy="144270"/>
          </a:xfrm>
          <a:prstGeom prst="rect">
            <a:avLst/>
          </a:prstGeom>
          <a:noFill/>
          <a:ln>
            <a:noFill/>
          </a:ln>
        </p:spPr>
      </p:pic>
      <p:sp>
        <p:nvSpPr>
          <p:cNvPr id="35" name="Google Shape;35;p29"/>
          <p:cNvSpPr/>
          <p:nvPr/>
        </p:nvSpPr>
        <p:spPr>
          <a:xfrm>
            <a:off x="-2" y="2726267"/>
            <a:ext cx="10437812" cy="1368198"/>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29"/>
          <p:cNvSpPr/>
          <p:nvPr/>
        </p:nvSpPr>
        <p:spPr>
          <a:xfrm>
            <a:off x="10585825" y="2726267"/>
            <a:ext cx="1602997" cy="1368198"/>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29"/>
          <p:cNvSpPr txBox="1"/>
          <p:nvPr>
            <p:ph type="title"/>
          </p:nvPr>
        </p:nvSpPr>
        <p:spPr>
          <a:xfrm>
            <a:off x="680322" y="2869895"/>
            <a:ext cx="9613860" cy="1090788"/>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chemeClr val="lt1"/>
              </a:buClr>
              <a:buSzPts val="3600"/>
              <a:buFont typeface="Trebuchet MS"/>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29"/>
          <p:cNvSpPr txBox="1"/>
          <p:nvPr>
            <p:ph idx="1" type="body"/>
          </p:nvPr>
        </p:nvSpPr>
        <p:spPr>
          <a:xfrm>
            <a:off x="680322" y="4232171"/>
            <a:ext cx="9613860" cy="1704017"/>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Clr>
                <a:schemeClr val="lt1"/>
              </a:buClr>
              <a:buSzPts val="2000"/>
              <a:buNone/>
              <a:defRPr sz="2000">
                <a:solidFill>
                  <a:schemeClr val="lt1"/>
                </a:solidFill>
              </a:defRPr>
            </a:lvl1pPr>
            <a:lvl2pPr indent="-228600" lvl="1" marL="914400" algn="l">
              <a:lnSpc>
                <a:spcPct val="90000"/>
              </a:lnSpc>
              <a:spcBef>
                <a:spcPts val="500"/>
              </a:spcBef>
              <a:spcAft>
                <a:spcPts val="0"/>
              </a:spcAft>
              <a:buClr>
                <a:schemeClr val="lt1"/>
              </a:buClr>
              <a:buSzPts val="2000"/>
              <a:buNone/>
              <a:defRPr sz="2000">
                <a:solidFill>
                  <a:schemeClr val="lt1"/>
                </a:solidFill>
              </a:defRPr>
            </a:lvl2pPr>
            <a:lvl3pPr indent="-228600" lvl="2" marL="1371600" algn="l">
              <a:lnSpc>
                <a:spcPct val="90000"/>
              </a:lnSpc>
              <a:spcBef>
                <a:spcPts val="500"/>
              </a:spcBef>
              <a:spcAft>
                <a:spcPts val="0"/>
              </a:spcAft>
              <a:buClr>
                <a:schemeClr val="lt1"/>
              </a:buClr>
              <a:buSzPts val="1800"/>
              <a:buNone/>
              <a:defRPr sz="1800">
                <a:solidFill>
                  <a:schemeClr val="lt1"/>
                </a:solidFill>
              </a:defRPr>
            </a:lvl3pPr>
            <a:lvl4pPr indent="-228600" lvl="3" marL="1828800" algn="l">
              <a:lnSpc>
                <a:spcPct val="90000"/>
              </a:lnSpc>
              <a:spcBef>
                <a:spcPts val="500"/>
              </a:spcBef>
              <a:spcAft>
                <a:spcPts val="0"/>
              </a:spcAft>
              <a:buClr>
                <a:schemeClr val="lt1"/>
              </a:buClr>
              <a:buSzPts val="1600"/>
              <a:buNone/>
              <a:defRPr sz="1600">
                <a:solidFill>
                  <a:schemeClr val="lt1"/>
                </a:solidFill>
              </a:defRPr>
            </a:lvl4pPr>
            <a:lvl5pPr indent="-228600" lvl="4" marL="2286000" algn="l">
              <a:lnSpc>
                <a:spcPct val="90000"/>
              </a:lnSpc>
              <a:spcBef>
                <a:spcPts val="500"/>
              </a:spcBef>
              <a:spcAft>
                <a:spcPts val="0"/>
              </a:spcAft>
              <a:buClr>
                <a:schemeClr val="lt1"/>
              </a:buClr>
              <a:buSzPts val="1600"/>
              <a:buNone/>
              <a:defRPr sz="1600">
                <a:solidFill>
                  <a:schemeClr val="lt1"/>
                </a:solidFill>
              </a:defRPr>
            </a:lvl5pPr>
            <a:lvl6pPr indent="-228600" lvl="5" marL="2743200" algn="l">
              <a:lnSpc>
                <a:spcPct val="90000"/>
              </a:lnSpc>
              <a:spcBef>
                <a:spcPts val="500"/>
              </a:spcBef>
              <a:spcAft>
                <a:spcPts val="0"/>
              </a:spcAft>
              <a:buClr>
                <a:schemeClr val="lt1"/>
              </a:buClr>
              <a:buSzPts val="1600"/>
              <a:buNone/>
              <a:defRPr sz="1600">
                <a:solidFill>
                  <a:schemeClr val="lt1"/>
                </a:solidFill>
              </a:defRPr>
            </a:lvl6pPr>
            <a:lvl7pPr indent="-228600" lvl="6" marL="3200400" algn="l">
              <a:lnSpc>
                <a:spcPct val="90000"/>
              </a:lnSpc>
              <a:spcBef>
                <a:spcPts val="500"/>
              </a:spcBef>
              <a:spcAft>
                <a:spcPts val="0"/>
              </a:spcAft>
              <a:buClr>
                <a:schemeClr val="lt1"/>
              </a:buClr>
              <a:buSzPts val="1600"/>
              <a:buNone/>
              <a:defRPr sz="1600">
                <a:solidFill>
                  <a:schemeClr val="lt1"/>
                </a:solidFill>
              </a:defRPr>
            </a:lvl7pPr>
            <a:lvl8pPr indent="-228600" lvl="7" marL="3657600" algn="l">
              <a:lnSpc>
                <a:spcPct val="90000"/>
              </a:lnSpc>
              <a:spcBef>
                <a:spcPts val="500"/>
              </a:spcBef>
              <a:spcAft>
                <a:spcPts val="0"/>
              </a:spcAft>
              <a:buClr>
                <a:schemeClr val="lt1"/>
              </a:buClr>
              <a:buSzPts val="1600"/>
              <a:buNone/>
              <a:defRPr sz="1600">
                <a:solidFill>
                  <a:schemeClr val="lt1"/>
                </a:solidFill>
              </a:defRPr>
            </a:lvl8pPr>
            <a:lvl9pPr indent="-228600" lvl="8" marL="4114800" algn="l">
              <a:lnSpc>
                <a:spcPct val="90000"/>
              </a:lnSpc>
              <a:spcBef>
                <a:spcPts val="500"/>
              </a:spcBef>
              <a:spcAft>
                <a:spcPts val="0"/>
              </a:spcAft>
              <a:buClr>
                <a:schemeClr val="lt1"/>
              </a:buClr>
              <a:buSzPts val="1600"/>
              <a:buNone/>
              <a:defRPr sz="1600">
                <a:solidFill>
                  <a:schemeClr val="lt1"/>
                </a:solidFill>
              </a:defRPr>
            </a:lvl9pPr>
          </a:lstStyle>
          <a:p/>
        </p:txBody>
      </p:sp>
      <p:sp>
        <p:nvSpPr>
          <p:cNvPr id="39" name="Google Shape;39;p29"/>
          <p:cNvSpPr txBox="1"/>
          <p:nvPr>
            <p:ph idx="10" type="dt"/>
          </p:nvPr>
        </p:nvSpPr>
        <p:spPr>
          <a:xfrm>
            <a:off x="7550981" y="5936187"/>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 name="Google Shape;40;p29"/>
          <p:cNvSpPr txBox="1"/>
          <p:nvPr>
            <p:ph idx="11" type="ftr"/>
          </p:nvPr>
        </p:nvSpPr>
        <p:spPr>
          <a:xfrm>
            <a:off x="680321" y="5936188"/>
            <a:ext cx="687066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29"/>
          <p:cNvSpPr txBox="1"/>
          <p:nvPr>
            <p:ph idx="12" type="sldNum"/>
          </p:nvPr>
        </p:nvSpPr>
        <p:spPr>
          <a:xfrm>
            <a:off x="10729455" y="2869895"/>
            <a:ext cx="1154151" cy="1090789"/>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houd van twee" type="twoObj">
  <p:cSld name="TWO_OBJECTS">
    <p:spTree>
      <p:nvGrpSpPr>
        <p:cNvPr id="42" name="Shape 42"/>
        <p:cNvGrpSpPr/>
        <p:nvPr/>
      </p:nvGrpSpPr>
      <p:grpSpPr>
        <a:xfrm>
          <a:off x="0" y="0"/>
          <a:ext cx="0" cy="0"/>
          <a:chOff x="0" y="0"/>
          <a:chExt cx="0" cy="0"/>
        </a:xfrm>
      </p:grpSpPr>
      <p:pic>
        <p:nvPicPr>
          <p:cNvPr descr="HD-ShadowLong.png" id="43" name="Google Shape;43;p30"/>
          <p:cNvPicPr preferRelativeResize="0"/>
          <p:nvPr/>
        </p:nvPicPr>
        <p:blipFill rotWithShape="1">
          <a:blip r:embed="rId2">
            <a:alphaModFix/>
          </a:blip>
          <a:srcRect b="0" l="0" r="0" t="0"/>
          <a:stretch/>
        </p:blipFill>
        <p:spPr>
          <a:xfrm>
            <a:off x="1" y="1970240"/>
            <a:ext cx="10437812" cy="321164"/>
          </a:xfrm>
          <a:prstGeom prst="rect">
            <a:avLst/>
          </a:prstGeom>
          <a:noFill/>
          <a:ln>
            <a:noFill/>
          </a:ln>
        </p:spPr>
      </p:pic>
      <p:pic>
        <p:nvPicPr>
          <p:cNvPr descr="HD-ShadowShort.png" id="44" name="Google Shape;44;p30"/>
          <p:cNvPicPr preferRelativeResize="0"/>
          <p:nvPr/>
        </p:nvPicPr>
        <p:blipFill rotWithShape="1">
          <a:blip r:embed="rId3">
            <a:alphaModFix/>
          </a:blip>
          <a:srcRect b="0" l="0" r="0" t="0"/>
          <a:stretch/>
        </p:blipFill>
        <p:spPr>
          <a:xfrm>
            <a:off x="10585826" y="1971234"/>
            <a:ext cx="1602997" cy="144270"/>
          </a:xfrm>
          <a:prstGeom prst="rect">
            <a:avLst/>
          </a:prstGeom>
          <a:noFill/>
          <a:ln>
            <a:noFill/>
          </a:ln>
        </p:spPr>
      </p:pic>
      <p:sp>
        <p:nvSpPr>
          <p:cNvPr id="45" name="Google Shape;45;p30"/>
          <p:cNvSpPr/>
          <p:nvPr/>
        </p:nvSpPr>
        <p:spPr>
          <a:xfrm>
            <a:off x="0" y="609600"/>
            <a:ext cx="10437812" cy="1368198"/>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30"/>
          <p:cNvSpPr/>
          <p:nvPr/>
        </p:nvSpPr>
        <p:spPr>
          <a:xfrm>
            <a:off x="10585827" y="609600"/>
            <a:ext cx="1602997" cy="1368198"/>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30"/>
          <p:cNvSpPr txBox="1"/>
          <p:nvPr>
            <p:ph type="title"/>
          </p:nvPr>
        </p:nvSpPr>
        <p:spPr>
          <a:xfrm>
            <a:off x="680321" y="753228"/>
            <a:ext cx="9613861" cy="1080938"/>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 name="Google Shape;48;p30"/>
          <p:cNvSpPr txBox="1"/>
          <p:nvPr>
            <p:ph idx="1" type="body"/>
          </p:nvPr>
        </p:nvSpPr>
        <p:spPr>
          <a:xfrm>
            <a:off x="680320" y="2336873"/>
            <a:ext cx="4698358" cy="3599316"/>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49" name="Google Shape;49;p30"/>
          <p:cNvSpPr txBox="1"/>
          <p:nvPr>
            <p:ph idx="2" type="body"/>
          </p:nvPr>
        </p:nvSpPr>
        <p:spPr>
          <a:xfrm>
            <a:off x="5594123" y="2336873"/>
            <a:ext cx="4700058" cy="3599316"/>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50" name="Google Shape;50;p30"/>
          <p:cNvSpPr txBox="1"/>
          <p:nvPr>
            <p:ph idx="10" type="dt"/>
          </p:nvPr>
        </p:nvSpPr>
        <p:spPr>
          <a:xfrm>
            <a:off x="7550981" y="5936187"/>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30"/>
          <p:cNvSpPr txBox="1"/>
          <p:nvPr>
            <p:ph idx="11" type="ftr"/>
          </p:nvPr>
        </p:nvSpPr>
        <p:spPr>
          <a:xfrm>
            <a:off x="680321" y="5936188"/>
            <a:ext cx="687066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30"/>
          <p:cNvSpPr txBox="1"/>
          <p:nvPr>
            <p:ph idx="12" type="sldNum"/>
          </p:nvPr>
        </p:nvSpPr>
        <p:spPr>
          <a:xfrm>
            <a:off x="10729455" y="753227"/>
            <a:ext cx="1154151" cy="1090789"/>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gelijking" type="twoTxTwoObj">
  <p:cSld name="TWO_OBJECTS_WITH_TEXT">
    <p:spTree>
      <p:nvGrpSpPr>
        <p:cNvPr id="53" name="Shape 53"/>
        <p:cNvGrpSpPr/>
        <p:nvPr/>
      </p:nvGrpSpPr>
      <p:grpSpPr>
        <a:xfrm>
          <a:off x="0" y="0"/>
          <a:ext cx="0" cy="0"/>
          <a:chOff x="0" y="0"/>
          <a:chExt cx="0" cy="0"/>
        </a:xfrm>
      </p:grpSpPr>
      <p:pic>
        <p:nvPicPr>
          <p:cNvPr descr="HD-ShadowLong.png" id="54" name="Google Shape;54;p31"/>
          <p:cNvPicPr preferRelativeResize="0"/>
          <p:nvPr/>
        </p:nvPicPr>
        <p:blipFill rotWithShape="1">
          <a:blip r:embed="rId2">
            <a:alphaModFix/>
          </a:blip>
          <a:srcRect b="0" l="0" r="0" t="0"/>
          <a:stretch/>
        </p:blipFill>
        <p:spPr>
          <a:xfrm>
            <a:off x="1" y="1970240"/>
            <a:ext cx="10437812" cy="321164"/>
          </a:xfrm>
          <a:prstGeom prst="rect">
            <a:avLst/>
          </a:prstGeom>
          <a:noFill/>
          <a:ln>
            <a:noFill/>
          </a:ln>
        </p:spPr>
      </p:pic>
      <p:pic>
        <p:nvPicPr>
          <p:cNvPr descr="HD-ShadowShort.png" id="55" name="Google Shape;55;p31"/>
          <p:cNvPicPr preferRelativeResize="0"/>
          <p:nvPr/>
        </p:nvPicPr>
        <p:blipFill rotWithShape="1">
          <a:blip r:embed="rId3">
            <a:alphaModFix/>
          </a:blip>
          <a:srcRect b="0" l="0" r="0" t="0"/>
          <a:stretch/>
        </p:blipFill>
        <p:spPr>
          <a:xfrm>
            <a:off x="10585826" y="1971234"/>
            <a:ext cx="1602997" cy="144270"/>
          </a:xfrm>
          <a:prstGeom prst="rect">
            <a:avLst/>
          </a:prstGeom>
          <a:noFill/>
          <a:ln>
            <a:noFill/>
          </a:ln>
        </p:spPr>
      </p:pic>
      <p:sp>
        <p:nvSpPr>
          <p:cNvPr id="56" name="Google Shape;56;p31"/>
          <p:cNvSpPr/>
          <p:nvPr/>
        </p:nvSpPr>
        <p:spPr>
          <a:xfrm>
            <a:off x="0" y="609600"/>
            <a:ext cx="10437812" cy="1368198"/>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31"/>
          <p:cNvSpPr/>
          <p:nvPr/>
        </p:nvSpPr>
        <p:spPr>
          <a:xfrm>
            <a:off x="10585827" y="609600"/>
            <a:ext cx="1602997" cy="1368198"/>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31"/>
          <p:cNvSpPr txBox="1"/>
          <p:nvPr>
            <p:ph type="title"/>
          </p:nvPr>
        </p:nvSpPr>
        <p:spPr>
          <a:xfrm>
            <a:off x="680319" y="753229"/>
            <a:ext cx="9613863" cy="108093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9" name="Google Shape;59;p31"/>
          <p:cNvSpPr txBox="1"/>
          <p:nvPr>
            <p:ph idx="1" type="body"/>
          </p:nvPr>
        </p:nvSpPr>
        <p:spPr>
          <a:xfrm>
            <a:off x="906350" y="2336873"/>
            <a:ext cx="4472327" cy="693135"/>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400"/>
              <a:buNone/>
              <a:defRPr b="1" sz="2400"/>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60" name="Google Shape;60;p31"/>
          <p:cNvSpPr txBox="1"/>
          <p:nvPr>
            <p:ph idx="2" type="body"/>
          </p:nvPr>
        </p:nvSpPr>
        <p:spPr>
          <a:xfrm>
            <a:off x="680322" y="3030008"/>
            <a:ext cx="4698355" cy="2906179"/>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61" name="Google Shape;61;p31"/>
          <p:cNvSpPr txBox="1"/>
          <p:nvPr>
            <p:ph idx="3" type="body"/>
          </p:nvPr>
        </p:nvSpPr>
        <p:spPr>
          <a:xfrm>
            <a:off x="5820154" y="2336873"/>
            <a:ext cx="4474028" cy="692076"/>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400"/>
              <a:buNone/>
              <a:defRPr b="1" sz="2400"/>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62" name="Google Shape;62;p31"/>
          <p:cNvSpPr txBox="1"/>
          <p:nvPr>
            <p:ph idx="4" type="body"/>
          </p:nvPr>
        </p:nvSpPr>
        <p:spPr>
          <a:xfrm>
            <a:off x="5594123" y="3030008"/>
            <a:ext cx="4700059" cy="2906179"/>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63" name="Google Shape;63;p31"/>
          <p:cNvSpPr txBox="1"/>
          <p:nvPr>
            <p:ph idx="10" type="dt"/>
          </p:nvPr>
        </p:nvSpPr>
        <p:spPr>
          <a:xfrm>
            <a:off x="7550981" y="5936187"/>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31"/>
          <p:cNvSpPr txBox="1"/>
          <p:nvPr>
            <p:ph idx="11" type="ftr"/>
          </p:nvPr>
        </p:nvSpPr>
        <p:spPr>
          <a:xfrm>
            <a:off x="680321" y="5936188"/>
            <a:ext cx="687066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31"/>
          <p:cNvSpPr txBox="1"/>
          <p:nvPr>
            <p:ph idx="12" type="sldNum"/>
          </p:nvPr>
        </p:nvSpPr>
        <p:spPr>
          <a:xfrm>
            <a:off x="10729455" y="753227"/>
            <a:ext cx="1154151" cy="1090789"/>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lleen titel" type="titleOnly">
  <p:cSld name="TITLE_ONLY">
    <p:spTree>
      <p:nvGrpSpPr>
        <p:cNvPr id="66" name="Shape 66"/>
        <p:cNvGrpSpPr/>
        <p:nvPr/>
      </p:nvGrpSpPr>
      <p:grpSpPr>
        <a:xfrm>
          <a:off x="0" y="0"/>
          <a:ext cx="0" cy="0"/>
          <a:chOff x="0" y="0"/>
          <a:chExt cx="0" cy="0"/>
        </a:xfrm>
      </p:grpSpPr>
      <p:pic>
        <p:nvPicPr>
          <p:cNvPr descr="HD-ShadowLong.png" id="67" name="Google Shape;67;p32"/>
          <p:cNvPicPr preferRelativeResize="0"/>
          <p:nvPr/>
        </p:nvPicPr>
        <p:blipFill rotWithShape="1">
          <a:blip r:embed="rId2">
            <a:alphaModFix/>
          </a:blip>
          <a:srcRect b="0" l="0" r="0" t="0"/>
          <a:stretch/>
        </p:blipFill>
        <p:spPr>
          <a:xfrm>
            <a:off x="1" y="1970240"/>
            <a:ext cx="10437812" cy="321164"/>
          </a:xfrm>
          <a:prstGeom prst="rect">
            <a:avLst/>
          </a:prstGeom>
          <a:noFill/>
          <a:ln>
            <a:noFill/>
          </a:ln>
        </p:spPr>
      </p:pic>
      <p:pic>
        <p:nvPicPr>
          <p:cNvPr descr="HD-ShadowShort.png" id="68" name="Google Shape;68;p32"/>
          <p:cNvPicPr preferRelativeResize="0"/>
          <p:nvPr/>
        </p:nvPicPr>
        <p:blipFill rotWithShape="1">
          <a:blip r:embed="rId3">
            <a:alphaModFix/>
          </a:blip>
          <a:srcRect b="0" l="0" r="0" t="0"/>
          <a:stretch/>
        </p:blipFill>
        <p:spPr>
          <a:xfrm>
            <a:off x="10585826" y="1971234"/>
            <a:ext cx="1602997" cy="144270"/>
          </a:xfrm>
          <a:prstGeom prst="rect">
            <a:avLst/>
          </a:prstGeom>
          <a:noFill/>
          <a:ln>
            <a:noFill/>
          </a:ln>
        </p:spPr>
      </p:pic>
      <p:sp>
        <p:nvSpPr>
          <p:cNvPr id="69" name="Google Shape;69;p32"/>
          <p:cNvSpPr/>
          <p:nvPr/>
        </p:nvSpPr>
        <p:spPr>
          <a:xfrm>
            <a:off x="0" y="609600"/>
            <a:ext cx="10437812" cy="1368198"/>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32"/>
          <p:cNvSpPr/>
          <p:nvPr/>
        </p:nvSpPr>
        <p:spPr>
          <a:xfrm>
            <a:off x="10585827" y="609600"/>
            <a:ext cx="1602997" cy="1368198"/>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32"/>
          <p:cNvSpPr txBox="1"/>
          <p:nvPr>
            <p:ph type="title"/>
          </p:nvPr>
        </p:nvSpPr>
        <p:spPr>
          <a:xfrm>
            <a:off x="680321" y="753228"/>
            <a:ext cx="9613861" cy="1080938"/>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32"/>
          <p:cNvSpPr txBox="1"/>
          <p:nvPr>
            <p:ph idx="10" type="dt"/>
          </p:nvPr>
        </p:nvSpPr>
        <p:spPr>
          <a:xfrm>
            <a:off x="7550981" y="5936187"/>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32"/>
          <p:cNvSpPr txBox="1"/>
          <p:nvPr>
            <p:ph idx="11" type="ftr"/>
          </p:nvPr>
        </p:nvSpPr>
        <p:spPr>
          <a:xfrm>
            <a:off x="680321" y="5936188"/>
            <a:ext cx="687066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32"/>
          <p:cNvSpPr txBox="1"/>
          <p:nvPr>
            <p:ph idx="12" type="sldNum"/>
          </p:nvPr>
        </p:nvSpPr>
        <p:spPr>
          <a:xfrm>
            <a:off x="10729455" y="753227"/>
            <a:ext cx="1154151" cy="1090789"/>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eg" type="blank">
  <p:cSld name="BLANK">
    <p:spTree>
      <p:nvGrpSpPr>
        <p:cNvPr id="75" name="Shape 75"/>
        <p:cNvGrpSpPr/>
        <p:nvPr/>
      </p:nvGrpSpPr>
      <p:grpSpPr>
        <a:xfrm>
          <a:off x="0" y="0"/>
          <a:ext cx="0" cy="0"/>
          <a:chOff x="0" y="0"/>
          <a:chExt cx="0" cy="0"/>
        </a:xfrm>
      </p:grpSpPr>
      <p:pic>
        <p:nvPicPr>
          <p:cNvPr descr="HD-ShadowShort.png" id="76" name="Google Shape;76;p33"/>
          <p:cNvPicPr preferRelativeResize="0"/>
          <p:nvPr/>
        </p:nvPicPr>
        <p:blipFill rotWithShape="1">
          <a:blip r:embed="rId2">
            <a:alphaModFix/>
          </a:blip>
          <a:srcRect b="0" l="0" r="0" t="0"/>
          <a:stretch/>
        </p:blipFill>
        <p:spPr>
          <a:xfrm>
            <a:off x="10585826" y="1971234"/>
            <a:ext cx="1602997" cy="144270"/>
          </a:xfrm>
          <a:prstGeom prst="rect">
            <a:avLst/>
          </a:prstGeom>
          <a:noFill/>
          <a:ln>
            <a:noFill/>
          </a:ln>
        </p:spPr>
      </p:pic>
      <p:sp>
        <p:nvSpPr>
          <p:cNvPr id="77" name="Google Shape;77;p33"/>
          <p:cNvSpPr/>
          <p:nvPr/>
        </p:nvSpPr>
        <p:spPr>
          <a:xfrm>
            <a:off x="10585827" y="609600"/>
            <a:ext cx="1602997" cy="1368198"/>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33"/>
          <p:cNvSpPr txBox="1"/>
          <p:nvPr>
            <p:ph idx="10" type="dt"/>
          </p:nvPr>
        </p:nvSpPr>
        <p:spPr>
          <a:xfrm>
            <a:off x="7550981" y="5936187"/>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33"/>
          <p:cNvSpPr txBox="1"/>
          <p:nvPr>
            <p:ph idx="11" type="ftr"/>
          </p:nvPr>
        </p:nvSpPr>
        <p:spPr>
          <a:xfrm>
            <a:off x="680321" y="5936188"/>
            <a:ext cx="687066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 name="Google Shape;80;p33"/>
          <p:cNvSpPr txBox="1"/>
          <p:nvPr>
            <p:ph idx="12" type="sldNum"/>
          </p:nvPr>
        </p:nvSpPr>
        <p:spPr>
          <a:xfrm>
            <a:off x="10729455" y="753227"/>
            <a:ext cx="1154151" cy="1090789"/>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houd met bijschrift" type="objTx">
  <p:cSld name="OBJECT_WITH_CAPTION_TEXT">
    <p:spTree>
      <p:nvGrpSpPr>
        <p:cNvPr id="81" name="Shape 81"/>
        <p:cNvGrpSpPr/>
        <p:nvPr/>
      </p:nvGrpSpPr>
      <p:grpSpPr>
        <a:xfrm>
          <a:off x="0" y="0"/>
          <a:ext cx="0" cy="0"/>
          <a:chOff x="0" y="0"/>
          <a:chExt cx="0" cy="0"/>
        </a:xfrm>
      </p:grpSpPr>
      <p:pic>
        <p:nvPicPr>
          <p:cNvPr descr="HD-ShadowLong.png" id="82" name="Google Shape;82;p34"/>
          <p:cNvPicPr preferRelativeResize="0"/>
          <p:nvPr/>
        </p:nvPicPr>
        <p:blipFill rotWithShape="1">
          <a:blip r:embed="rId2">
            <a:alphaModFix/>
          </a:blip>
          <a:srcRect b="0" l="0" r="0" t="0"/>
          <a:stretch/>
        </p:blipFill>
        <p:spPr>
          <a:xfrm>
            <a:off x="1" y="1970240"/>
            <a:ext cx="10437812" cy="321164"/>
          </a:xfrm>
          <a:prstGeom prst="rect">
            <a:avLst/>
          </a:prstGeom>
          <a:noFill/>
          <a:ln>
            <a:noFill/>
          </a:ln>
        </p:spPr>
      </p:pic>
      <p:pic>
        <p:nvPicPr>
          <p:cNvPr descr="HD-ShadowShort.png" id="83" name="Google Shape;83;p34"/>
          <p:cNvPicPr preferRelativeResize="0"/>
          <p:nvPr/>
        </p:nvPicPr>
        <p:blipFill rotWithShape="1">
          <a:blip r:embed="rId3">
            <a:alphaModFix/>
          </a:blip>
          <a:srcRect b="0" l="0" r="0" t="0"/>
          <a:stretch/>
        </p:blipFill>
        <p:spPr>
          <a:xfrm>
            <a:off x="10585826" y="1971234"/>
            <a:ext cx="1602997" cy="144270"/>
          </a:xfrm>
          <a:prstGeom prst="rect">
            <a:avLst/>
          </a:prstGeom>
          <a:noFill/>
          <a:ln>
            <a:noFill/>
          </a:ln>
        </p:spPr>
      </p:pic>
      <p:sp>
        <p:nvSpPr>
          <p:cNvPr id="84" name="Google Shape;84;p34"/>
          <p:cNvSpPr/>
          <p:nvPr/>
        </p:nvSpPr>
        <p:spPr>
          <a:xfrm>
            <a:off x="0" y="609600"/>
            <a:ext cx="10437812" cy="1368198"/>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34"/>
          <p:cNvSpPr/>
          <p:nvPr/>
        </p:nvSpPr>
        <p:spPr>
          <a:xfrm>
            <a:off x="10585827" y="609600"/>
            <a:ext cx="1602997" cy="1368198"/>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34"/>
          <p:cNvSpPr txBox="1"/>
          <p:nvPr>
            <p:ph type="title"/>
          </p:nvPr>
        </p:nvSpPr>
        <p:spPr>
          <a:xfrm>
            <a:off x="680321" y="753227"/>
            <a:ext cx="9613859" cy="108094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600"/>
              <a:buFont typeface="Trebuchet MS"/>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7" name="Google Shape;87;p34"/>
          <p:cNvSpPr txBox="1"/>
          <p:nvPr>
            <p:ph idx="1" type="body"/>
          </p:nvPr>
        </p:nvSpPr>
        <p:spPr>
          <a:xfrm>
            <a:off x="4685846" y="2336873"/>
            <a:ext cx="5608336" cy="3599313"/>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88" name="Google Shape;88;p34"/>
          <p:cNvSpPr txBox="1"/>
          <p:nvPr>
            <p:ph idx="2" type="body"/>
          </p:nvPr>
        </p:nvSpPr>
        <p:spPr>
          <a:xfrm>
            <a:off x="680322" y="2336872"/>
            <a:ext cx="3790078" cy="3599317"/>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89" name="Google Shape;89;p34"/>
          <p:cNvSpPr txBox="1"/>
          <p:nvPr>
            <p:ph idx="10" type="dt"/>
          </p:nvPr>
        </p:nvSpPr>
        <p:spPr>
          <a:xfrm>
            <a:off x="7550981" y="5936187"/>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34"/>
          <p:cNvSpPr txBox="1"/>
          <p:nvPr>
            <p:ph idx="11" type="ftr"/>
          </p:nvPr>
        </p:nvSpPr>
        <p:spPr>
          <a:xfrm>
            <a:off x="680321" y="5936188"/>
            <a:ext cx="687066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34"/>
          <p:cNvSpPr txBox="1"/>
          <p:nvPr>
            <p:ph idx="12" type="sldNum"/>
          </p:nvPr>
        </p:nvSpPr>
        <p:spPr>
          <a:xfrm>
            <a:off x="10729455" y="753227"/>
            <a:ext cx="1154151" cy="1090789"/>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fbeelding met bijschrift" type="picTx">
  <p:cSld name="PICTURE_WITH_CAPTION_TEXT">
    <p:spTree>
      <p:nvGrpSpPr>
        <p:cNvPr id="92" name="Shape 92"/>
        <p:cNvGrpSpPr/>
        <p:nvPr/>
      </p:nvGrpSpPr>
      <p:grpSpPr>
        <a:xfrm>
          <a:off x="0" y="0"/>
          <a:ext cx="0" cy="0"/>
          <a:chOff x="0" y="0"/>
          <a:chExt cx="0" cy="0"/>
        </a:xfrm>
      </p:grpSpPr>
      <p:pic>
        <p:nvPicPr>
          <p:cNvPr descr="HD-ShadowLong.png" id="93" name="Google Shape;93;p35"/>
          <p:cNvPicPr preferRelativeResize="0"/>
          <p:nvPr/>
        </p:nvPicPr>
        <p:blipFill rotWithShape="1">
          <a:blip r:embed="rId2">
            <a:alphaModFix/>
          </a:blip>
          <a:srcRect b="0" l="0" r="0" t="0"/>
          <a:stretch/>
        </p:blipFill>
        <p:spPr>
          <a:xfrm>
            <a:off x="1" y="1970240"/>
            <a:ext cx="10437812" cy="321164"/>
          </a:xfrm>
          <a:prstGeom prst="rect">
            <a:avLst/>
          </a:prstGeom>
          <a:noFill/>
          <a:ln>
            <a:noFill/>
          </a:ln>
        </p:spPr>
      </p:pic>
      <p:pic>
        <p:nvPicPr>
          <p:cNvPr descr="HD-ShadowShort.png" id="94" name="Google Shape;94;p35"/>
          <p:cNvPicPr preferRelativeResize="0"/>
          <p:nvPr/>
        </p:nvPicPr>
        <p:blipFill rotWithShape="1">
          <a:blip r:embed="rId3">
            <a:alphaModFix/>
          </a:blip>
          <a:srcRect b="0" l="0" r="0" t="0"/>
          <a:stretch/>
        </p:blipFill>
        <p:spPr>
          <a:xfrm>
            <a:off x="10585826" y="1971234"/>
            <a:ext cx="1602997" cy="144270"/>
          </a:xfrm>
          <a:prstGeom prst="rect">
            <a:avLst/>
          </a:prstGeom>
          <a:noFill/>
          <a:ln>
            <a:noFill/>
          </a:ln>
        </p:spPr>
      </p:pic>
      <p:sp>
        <p:nvSpPr>
          <p:cNvPr id="95" name="Google Shape;95;p35"/>
          <p:cNvSpPr/>
          <p:nvPr/>
        </p:nvSpPr>
        <p:spPr>
          <a:xfrm>
            <a:off x="0" y="609600"/>
            <a:ext cx="10437812" cy="1368198"/>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35"/>
          <p:cNvSpPr/>
          <p:nvPr/>
        </p:nvSpPr>
        <p:spPr>
          <a:xfrm>
            <a:off x="10585827" y="609600"/>
            <a:ext cx="1602997" cy="1368198"/>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35"/>
          <p:cNvSpPr txBox="1"/>
          <p:nvPr>
            <p:ph type="title"/>
          </p:nvPr>
        </p:nvSpPr>
        <p:spPr>
          <a:xfrm>
            <a:off x="680323" y="753228"/>
            <a:ext cx="9613857" cy="1080938"/>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600"/>
              <a:buFont typeface="Trebuchet MS"/>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8" name="Google Shape;98;p35"/>
          <p:cNvSpPr/>
          <p:nvPr>
            <p:ph idx="2" type="pic"/>
          </p:nvPr>
        </p:nvSpPr>
        <p:spPr>
          <a:xfrm>
            <a:off x="4868333" y="2336874"/>
            <a:ext cx="5425849" cy="3599312"/>
          </a:xfrm>
          <a:prstGeom prst="rect">
            <a:avLst/>
          </a:prstGeom>
          <a:noFill/>
          <a:ln>
            <a:noFill/>
          </a:ln>
          <a:effectLst>
            <a:outerShdw blurRad="76200" rotWithShape="0" algn="tl" dir="5040000" dist="63500">
              <a:srgbClr val="000000">
                <a:alpha val="40784"/>
              </a:srgbClr>
            </a:outerShdw>
          </a:effectLst>
        </p:spPr>
      </p:sp>
      <p:sp>
        <p:nvSpPr>
          <p:cNvPr id="99" name="Google Shape;99;p35"/>
          <p:cNvSpPr txBox="1"/>
          <p:nvPr>
            <p:ph idx="1" type="body"/>
          </p:nvPr>
        </p:nvSpPr>
        <p:spPr>
          <a:xfrm>
            <a:off x="680323" y="2336873"/>
            <a:ext cx="3876256" cy="3599315"/>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100" name="Google Shape;100;p35"/>
          <p:cNvSpPr txBox="1"/>
          <p:nvPr>
            <p:ph idx="10" type="dt"/>
          </p:nvPr>
        </p:nvSpPr>
        <p:spPr>
          <a:xfrm>
            <a:off x="7550981" y="5936187"/>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1" name="Google Shape;101;p35"/>
          <p:cNvSpPr txBox="1"/>
          <p:nvPr>
            <p:ph idx="11" type="ftr"/>
          </p:nvPr>
        </p:nvSpPr>
        <p:spPr>
          <a:xfrm>
            <a:off x="680321" y="5936188"/>
            <a:ext cx="687066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2" name="Google Shape;102;p35"/>
          <p:cNvSpPr txBox="1"/>
          <p:nvPr>
            <p:ph idx="12" type="sldNum"/>
          </p:nvPr>
        </p:nvSpPr>
        <p:spPr>
          <a:xfrm>
            <a:off x="10729455" y="753227"/>
            <a:ext cx="1154151" cy="1090789"/>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noramische afbeelding met bijschrift">
  <p:cSld name="Panoramische afbeelding met bijschrift">
    <p:spTree>
      <p:nvGrpSpPr>
        <p:cNvPr id="103" name="Shape 103"/>
        <p:cNvGrpSpPr/>
        <p:nvPr/>
      </p:nvGrpSpPr>
      <p:grpSpPr>
        <a:xfrm>
          <a:off x="0" y="0"/>
          <a:ext cx="0" cy="0"/>
          <a:chOff x="0" y="0"/>
          <a:chExt cx="0" cy="0"/>
        </a:xfrm>
      </p:grpSpPr>
      <p:pic>
        <p:nvPicPr>
          <p:cNvPr descr="HD-ShadowLong.png" id="104" name="Google Shape;104;p36"/>
          <p:cNvPicPr preferRelativeResize="0"/>
          <p:nvPr/>
        </p:nvPicPr>
        <p:blipFill rotWithShape="1">
          <a:blip r:embed="rId2">
            <a:alphaModFix/>
          </a:blip>
          <a:srcRect b="0" l="0" r="0" t="0"/>
          <a:stretch/>
        </p:blipFill>
        <p:spPr>
          <a:xfrm>
            <a:off x="1" y="5928628"/>
            <a:ext cx="10437812" cy="321164"/>
          </a:xfrm>
          <a:prstGeom prst="rect">
            <a:avLst/>
          </a:prstGeom>
          <a:noFill/>
          <a:ln>
            <a:noFill/>
          </a:ln>
        </p:spPr>
      </p:pic>
      <p:pic>
        <p:nvPicPr>
          <p:cNvPr descr="HD-ShadowShort.png" id="105" name="Google Shape;105;p36"/>
          <p:cNvPicPr preferRelativeResize="0"/>
          <p:nvPr/>
        </p:nvPicPr>
        <p:blipFill rotWithShape="1">
          <a:blip r:embed="rId3">
            <a:alphaModFix/>
          </a:blip>
          <a:srcRect b="0" l="0" r="0" t="0"/>
          <a:stretch/>
        </p:blipFill>
        <p:spPr>
          <a:xfrm>
            <a:off x="10585826" y="5929622"/>
            <a:ext cx="1602997" cy="144270"/>
          </a:xfrm>
          <a:prstGeom prst="rect">
            <a:avLst/>
          </a:prstGeom>
          <a:noFill/>
          <a:ln>
            <a:noFill/>
          </a:ln>
        </p:spPr>
      </p:pic>
      <p:sp>
        <p:nvSpPr>
          <p:cNvPr id="106" name="Google Shape;106;p36"/>
          <p:cNvSpPr/>
          <p:nvPr/>
        </p:nvSpPr>
        <p:spPr>
          <a:xfrm>
            <a:off x="0" y="4567988"/>
            <a:ext cx="10437812" cy="1368198"/>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36"/>
          <p:cNvSpPr/>
          <p:nvPr/>
        </p:nvSpPr>
        <p:spPr>
          <a:xfrm>
            <a:off x="10585827" y="4567988"/>
            <a:ext cx="1602997" cy="1368198"/>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36"/>
          <p:cNvSpPr txBox="1"/>
          <p:nvPr>
            <p:ph type="title"/>
          </p:nvPr>
        </p:nvSpPr>
        <p:spPr>
          <a:xfrm>
            <a:off x="680322" y="4711616"/>
            <a:ext cx="9613859" cy="453051"/>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2400"/>
              <a:buFont typeface="Trebuchet MS"/>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9" name="Google Shape;109;p36"/>
          <p:cNvSpPr/>
          <p:nvPr>
            <p:ph idx="2" type="pic"/>
          </p:nvPr>
        </p:nvSpPr>
        <p:spPr>
          <a:xfrm>
            <a:off x="680322" y="609597"/>
            <a:ext cx="9613859" cy="3589575"/>
          </a:xfrm>
          <a:prstGeom prst="rect">
            <a:avLst/>
          </a:prstGeom>
          <a:noFill/>
          <a:ln>
            <a:noFill/>
          </a:ln>
          <a:effectLst>
            <a:outerShdw blurRad="76200" rotWithShape="0" algn="tl" dir="5040000" dist="63500">
              <a:srgbClr val="000000">
                <a:alpha val="40784"/>
              </a:srgbClr>
            </a:outerShdw>
          </a:effectLst>
        </p:spPr>
      </p:sp>
      <p:sp>
        <p:nvSpPr>
          <p:cNvPr id="110" name="Google Shape;110;p36"/>
          <p:cNvSpPr txBox="1"/>
          <p:nvPr>
            <p:ph idx="1" type="body"/>
          </p:nvPr>
        </p:nvSpPr>
        <p:spPr>
          <a:xfrm>
            <a:off x="680319" y="5169583"/>
            <a:ext cx="9613862" cy="62297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111" name="Google Shape;111;p36"/>
          <p:cNvSpPr txBox="1"/>
          <p:nvPr>
            <p:ph idx="10" type="dt"/>
          </p:nvPr>
        </p:nvSpPr>
        <p:spPr>
          <a:xfrm>
            <a:off x="7550981" y="5936187"/>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2" name="Google Shape;112;p36"/>
          <p:cNvSpPr txBox="1"/>
          <p:nvPr>
            <p:ph idx="11" type="ftr"/>
          </p:nvPr>
        </p:nvSpPr>
        <p:spPr>
          <a:xfrm>
            <a:off x="680321" y="5936188"/>
            <a:ext cx="687066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36"/>
          <p:cNvSpPr txBox="1"/>
          <p:nvPr>
            <p:ph idx="12" type="sldNum"/>
          </p:nvPr>
        </p:nvSpPr>
        <p:spPr>
          <a:xfrm>
            <a:off x="10729455" y="4711309"/>
            <a:ext cx="1154151" cy="1090789"/>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en bijschrift">
  <p:cSld name="Titel en bijschrift">
    <p:spTree>
      <p:nvGrpSpPr>
        <p:cNvPr id="114" name="Shape 114"/>
        <p:cNvGrpSpPr/>
        <p:nvPr/>
      </p:nvGrpSpPr>
      <p:grpSpPr>
        <a:xfrm>
          <a:off x="0" y="0"/>
          <a:ext cx="0" cy="0"/>
          <a:chOff x="0" y="0"/>
          <a:chExt cx="0" cy="0"/>
        </a:xfrm>
      </p:grpSpPr>
      <p:pic>
        <p:nvPicPr>
          <p:cNvPr descr="HD-ShadowLong.png" id="115" name="Google Shape;115;p37"/>
          <p:cNvPicPr preferRelativeResize="0"/>
          <p:nvPr/>
        </p:nvPicPr>
        <p:blipFill rotWithShape="1">
          <a:blip r:embed="rId2">
            <a:alphaModFix/>
          </a:blip>
          <a:srcRect b="0" l="0" r="0" t="0"/>
          <a:stretch/>
        </p:blipFill>
        <p:spPr>
          <a:xfrm>
            <a:off x="1" y="5928628"/>
            <a:ext cx="10437812" cy="321164"/>
          </a:xfrm>
          <a:prstGeom prst="rect">
            <a:avLst/>
          </a:prstGeom>
          <a:noFill/>
          <a:ln>
            <a:noFill/>
          </a:ln>
        </p:spPr>
      </p:pic>
      <p:pic>
        <p:nvPicPr>
          <p:cNvPr descr="HD-ShadowShort.png" id="116" name="Google Shape;116;p37"/>
          <p:cNvPicPr preferRelativeResize="0"/>
          <p:nvPr/>
        </p:nvPicPr>
        <p:blipFill rotWithShape="1">
          <a:blip r:embed="rId3">
            <a:alphaModFix/>
          </a:blip>
          <a:srcRect b="0" l="0" r="0" t="0"/>
          <a:stretch/>
        </p:blipFill>
        <p:spPr>
          <a:xfrm>
            <a:off x="10585826" y="5929622"/>
            <a:ext cx="1602997" cy="144270"/>
          </a:xfrm>
          <a:prstGeom prst="rect">
            <a:avLst/>
          </a:prstGeom>
          <a:noFill/>
          <a:ln>
            <a:noFill/>
          </a:ln>
        </p:spPr>
      </p:pic>
      <p:sp>
        <p:nvSpPr>
          <p:cNvPr id="117" name="Google Shape;117;p37"/>
          <p:cNvSpPr/>
          <p:nvPr/>
        </p:nvSpPr>
        <p:spPr>
          <a:xfrm>
            <a:off x="0" y="4567988"/>
            <a:ext cx="10437812" cy="1368198"/>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37"/>
          <p:cNvSpPr/>
          <p:nvPr/>
        </p:nvSpPr>
        <p:spPr>
          <a:xfrm>
            <a:off x="10585827" y="4567988"/>
            <a:ext cx="1602997" cy="1368198"/>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37"/>
          <p:cNvSpPr txBox="1"/>
          <p:nvPr>
            <p:ph type="title"/>
          </p:nvPr>
        </p:nvSpPr>
        <p:spPr>
          <a:xfrm>
            <a:off x="680322" y="609597"/>
            <a:ext cx="9613858" cy="359275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200"/>
              <a:buFont typeface="Trebuchet MS"/>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0" name="Google Shape;120;p37"/>
          <p:cNvSpPr txBox="1"/>
          <p:nvPr>
            <p:ph idx="1" type="body"/>
          </p:nvPr>
        </p:nvSpPr>
        <p:spPr>
          <a:xfrm>
            <a:off x="680322" y="4711615"/>
            <a:ext cx="9613859" cy="1090789"/>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121" name="Google Shape;121;p37"/>
          <p:cNvSpPr txBox="1"/>
          <p:nvPr>
            <p:ph idx="10" type="dt"/>
          </p:nvPr>
        </p:nvSpPr>
        <p:spPr>
          <a:xfrm>
            <a:off x="7550981" y="5936187"/>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2" name="Google Shape;122;p37"/>
          <p:cNvSpPr txBox="1"/>
          <p:nvPr>
            <p:ph idx="11" type="ftr"/>
          </p:nvPr>
        </p:nvSpPr>
        <p:spPr>
          <a:xfrm>
            <a:off x="680321" y="5936188"/>
            <a:ext cx="687066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3" name="Google Shape;123;p37"/>
          <p:cNvSpPr txBox="1"/>
          <p:nvPr>
            <p:ph idx="12" type="sldNum"/>
          </p:nvPr>
        </p:nvSpPr>
        <p:spPr>
          <a:xfrm>
            <a:off x="10729455" y="4711615"/>
            <a:ext cx="1154151" cy="1090789"/>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iteraat met bijschrift">
  <p:cSld name="Citeraat met bijschrift">
    <p:spTree>
      <p:nvGrpSpPr>
        <p:cNvPr id="124" name="Shape 124"/>
        <p:cNvGrpSpPr/>
        <p:nvPr/>
      </p:nvGrpSpPr>
      <p:grpSpPr>
        <a:xfrm>
          <a:off x="0" y="0"/>
          <a:ext cx="0" cy="0"/>
          <a:chOff x="0" y="0"/>
          <a:chExt cx="0" cy="0"/>
        </a:xfrm>
      </p:grpSpPr>
      <p:pic>
        <p:nvPicPr>
          <p:cNvPr descr="HD-ShadowLong.png" id="125" name="Google Shape;125;p38"/>
          <p:cNvPicPr preferRelativeResize="0"/>
          <p:nvPr/>
        </p:nvPicPr>
        <p:blipFill rotWithShape="1">
          <a:blip r:embed="rId2">
            <a:alphaModFix/>
          </a:blip>
          <a:srcRect b="0" l="0" r="0" t="0"/>
          <a:stretch/>
        </p:blipFill>
        <p:spPr>
          <a:xfrm>
            <a:off x="1" y="5928628"/>
            <a:ext cx="10437812" cy="321164"/>
          </a:xfrm>
          <a:prstGeom prst="rect">
            <a:avLst/>
          </a:prstGeom>
          <a:noFill/>
          <a:ln>
            <a:noFill/>
          </a:ln>
        </p:spPr>
      </p:pic>
      <p:pic>
        <p:nvPicPr>
          <p:cNvPr descr="HD-ShadowShort.png" id="126" name="Google Shape;126;p38"/>
          <p:cNvPicPr preferRelativeResize="0"/>
          <p:nvPr/>
        </p:nvPicPr>
        <p:blipFill rotWithShape="1">
          <a:blip r:embed="rId3">
            <a:alphaModFix/>
          </a:blip>
          <a:srcRect b="0" l="0" r="0" t="0"/>
          <a:stretch/>
        </p:blipFill>
        <p:spPr>
          <a:xfrm>
            <a:off x="10585826" y="5929622"/>
            <a:ext cx="1602997" cy="144270"/>
          </a:xfrm>
          <a:prstGeom prst="rect">
            <a:avLst/>
          </a:prstGeom>
          <a:noFill/>
          <a:ln>
            <a:noFill/>
          </a:ln>
        </p:spPr>
      </p:pic>
      <p:sp>
        <p:nvSpPr>
          <p:cNvPr id="127" name="Google Shape;127;p38"/>
          <p:cNvSpPr/>
          <p:nvPr/>
        </p:nvSpPr>
        <p:spPr>
          <a:xfrm>
            <a:off x="0" y="4567988"/>
            <a:ext cx="10437812" cy="1368198"/>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38"/>
          <p:cNvSpPr/>
          <p:nvPr/>
        </p:nvSpPr>
        <p:spPr>
          <a:xfrm>
            <a:off x="10585827" y="4567988"/>
            <a:ext cx="1602997" cy="1368198"/>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38"/>
          <p:cNvSpPr txBox="1"/>
          <p:nvPr>
            <p:ph type="title"/>
          </p:nvPr>
        </p:nvSpPr>
        <p:spPr>
          <a:xfrm>
            <a:off x="1127856" y="609598"/>
            <a:ext cx="8718877" cy="3036061"/>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200"/>
              <a:buFont typeface="Trebuchet MS"/>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0" name="Google Shape;130;p38"/>
          <p:cNvSpPr txBox="1"/>
          <p:nvPr>
            <p:ph idx="1" type="body"/>
          </p:nvPr>
        </p:nvSpPr>
        <p:spPr>
          <a:xfrm>
            <a:off x="1402288" y="3653379"/>
            <a:ext cx="8156579" cy="54896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131" name="Google Shape;131;p38"/>
          <p:cNvSpPr txBox="1"/>
          <p:nvPr>
            <p:ph idx="2" type="body"/>
          </p:nvPr>
        </p:nvSpPr>
        <p:spPr>
          <a:xfrm>
            <a:off x="680322" y="4711615"/>
            <a:ext cx="9613859" cy="1090789"/>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132" name="Google Shape;132;p38"/>
          <p:cNvSpPr txBox="1"/>
          <p:nvPr>
            <p:ph idx="10" type="dt"/>
          </p:nvPr>
        </p:nvSpPr>
        <p:spPr>
          <a:xfrm>
            <a:off x="7550981" y="5936187"/>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3" name="Google Shape;133;p38"/>
          <p:cNvSpPr txBox="1"/>
          <p:nvPr>
            <p:ph idx="11" type="ftr"/>
          </p:nvPr>
        </p:nvSpPr>
        <p:spPr>
          <a:xfrm>
            <a:off x="680321" y="5936188"/>
            <a:ext cx="687066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4" name="Google Shape;134;p38"/>
          <p:cNvSpPr txBox="1"/>
          <p:nvPr>
            <p:ph idx="12" type="sldNum"/>
          </p:nvPr>
        </p:nvSpPr>
        <p:spPr>
          <a:xfrm>
            <a:off x="10729455" y="4709925"/>
            <a:ext cx="1154151" cy="1090789"/>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
        <p:nvSpPr>
          <p:cNvPr id="135" name="Google Shape;135;p38"/>
          <p:cNvSpPr txBox="1"/>
          <p:nvPr/>
        </p:nvSpPr>
        <p:spPr>
          <a:xfrm>
            <a:off x="583572" y="748116"/>
            <a:ext cx="609600"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lt1"/>
              </a:buClr>
              <a:buSzPts val="7200"/>
              <a:buFont typeface="Trebuchet MS"/>
              <a:buNone/>
            </a:pPr>
            <a:r>
              <a:rPr b="0" lang="en-US" sz="7200" cap="none">
                <a:solidFill>
                  <a:schemeClr val="lt1"/>
                </a:solidFill>
                <a:latin typeface="Trebuchet MS"/>
                <a:ea typeface="Trebuchet MS"/>
                <a:cs typeface="Trebuchet MS"/>
                <a:sym typeface="Trebuchet MS"/>
              </a:rPr>
              <a:t>“</a:t>
            </a:r>
            <a:endParaRPr/>
          </a:p>
        </p:txBody>
      </p:sp>
      <p:sp>
        <p:nvSpPr>
          <p:cNvPr id="136" name="Google Shape;136;p38"/>
          <p:cNvSpPr txBox="1"/>
          <p:nvPr/>
        </p:nvSpPr>
        <p:spPr>
          <a:xfrm>
            <a:off x="9662809" y="3033524"/>
            <a:ext cx="609600" cy="584776"/>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chemeClr val="lt1"/>
              </a:buClr>
              <a:buSzPts val="7200"/>
              <a:buFont typeface="Trebuchet MS"/>
              <a:buNone/>
            </a:pPr>
            <a:r>
              <a:rPr b="0" lang="en-US" sz="7200" cap="none">
                <a:solidFill>
                  <a:schemeClr val="lt1"/>
                </a:solidFill>
                <a:latin typeface="Trebuchet MS"/>
                <a:ea typeface="Trebuchet MS"/>
                <a:cs typeface="Trebuchet MS"/>
                <a:sym typeface="Trebuchet MS"/>
              </a:rPr>
              <a:t>”</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amkaartje">
  <p:cSld name="Naamkaartje">
    <p:spTree>
      <p:nvGrpSpPr>
        <p:cNvPr id="137" name="Shape 137"/>
        <p:cNvGrpSpPr/>
        <p:nvPr/>
      </p:nvGrpSpPr>
      <p:grpSpPr>
        <a:xfrm>
          <a:off x="0" y="0"/>
          <a:ext cx="0" cy="0"/>
          <a:chOff x="0" y="0"/>
          <a:chExt cx="0" cy="0"/>
        </a:xfrm>
      </p:grpSpPr>
      <p:pic>
        <p:nvPicPr>
          <p:cNvPr descr="HD-ShadowLong.png" id="138" name="Google Shape;138;p39"/>
          <p:cNvPicPr preferRelativeResize="0"/>
          <p:nvPr/>
        </p:nvPicPr>
        <p:blipFill rotWithShape="1">
          <a:blip r:embed="rId2">
            <a:alphaModFix/>
          </a:blip>
          <a:srcRect b="0" l="0" r="0" t="0"/>
          <a:stretch/>
        </p:blipFill>
        <p:spPr>
          <a:xfrm>
            <a:off x="1" y="5928628"/>
            <a:ext cx="10437812" cy="321164"/>
          </a:xfrm>
          <a:prstGeom prst="rect">
            <a:avLst/>
          </a:prstGeom>
          <a:noFill/>
          <a:ln>
            <a:noFill/>
          </a:ln>
        </p:spPr>
      </p:pic>
      <p:pic>
        <p:nvPicPr>
          <p:cNvPr descr="HD-ShadowShort.png" id="139" name="Google Shape;139;p39"/>
          <p:cNvPicPr preferRelativeResize="0"/>
          <p:nvPr/>
        </p:nvPicPr>
        <p:blipFill rotWithShape="1">
          <a:blip r:embed="rId3">
            <a:alphaModFix/>
          </a:blip>
          <a:srcRect b="0" l="0" r="0" t="0"/>
          <a:stretch/>
        </p:blipFill>
        <p:spPr>
          <a:xfrm>
            <a:off x="10585826" y="5929622"/>
            <a:ext cx="1602997" cy="144270"/>
          </a:xfrm>
          <a:prstGeom prst="rect">
            <a:avLst/>
          </a:prstGeom>
          <a:noFill/>
          <a:ln>
            <a:noFill/>
          </a:ln>
        </p:spPr>
      </p:pic>
      <p:sp>
        <p:nvSpPr>
          <p:cNvPr id="140" name="Google Shape;140;p39"/>
          <p:cNvSpPr/>
          <p:nvPr/>
        </p:nvSpPr>
        <p:spPr>
          <a:xfrm>
            <a:off x="0" y="4567988"/>
            <a:ext cx="10437812" cy="1368198"/>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39"/>
          <p:cNvSpPr/>
          <p:nvPr/>
        </p:nvSpPr>
        <p:spPr>
          <a:xfrm>
            <a:off x="10585827" y="4567988"/>
            <a:ext cx="1602997" cy="1368198"/>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39"/>
          <p:cNvSpPr txBox="1"/>
          <p:nvPr>
            <p:ph type="title"/>
          </p:nvPr>
        </p:nvSpPr>
        <p:spPr>
          <a:xfrm>
            <a:off x="680319" y="4711615"/>
            <a:ext cx="9613862" cy="58853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200"/>
              <a:buFont typeface="Trebuchet MS"/>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3" name="Google Shape;143;p39"/>
          <p:cNvSpPr txBox="1"/>
          <p:nvPr>
            <p:ph idx="1" type="body"/>
          </p:nvPr>
        </p:nvSpPr>
        <p:spPr>
          <a:xfrm>
            <a:off x="680320" y="5300149"/>
            <a:ext cx="9613862" cy="502255"/>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144" name="Google Shape;144;p39"/>
          <p:cNvSpPr txBox="1"/>
          <p:nvPr>
            <p:ph idx="10" type="dt"/>
          </p:nvPr>
        </p:nvSpPr>
        <p:spPr>
          <a:xfrm>
            <a:off x="7550981" y="5936187"/>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5" name="Google Shape;145;p39"/>
          <p:cNvSpPr txBox="1"/>
          <p:nvPr>
            <p:ph idx="11" type="ftr"/>
          </p:nvPr>
        </p:nvSpPr>
        <p:spPr>
          <a:xfrm>
            <a:off x="680321" y="5936188"/>
            <a:ext cx="687066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6" name="Google Shape;146;p39"/>
          <p:cNvSpPr txBox="1"/>
          <p:nvPr>
            <p:ph idx="12" type="sldNum"/>
          </p:nvPr>
        </p:nvSpPr>
        <p:spPr>
          <a:xfrm>
            <a:off x="10729455" y="4709925"/>
            <a:ext cx="1154151" cy="1090789"/>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kolommen">
  <p:cSld name="3 kolommen">
    <p:spTree>
      <p:nvGrpSpPr>
        <p:cNvPr id="147" name="Shape 147"/>
        <p:cNvGrpSpPr/>
        <p:nvPr/>
      </p:nvGrpSpPr>
      <p:grpSpPr>
        <a:xfrm>
          <a:off x="0" y="0"/>
          <a:ext cx="0" cy="0"/>
          <a:chOff x="0" y="0"/>
          <a:chExt cx="0" cy="0"/>
        </a:xfrm>
      </p:grpSpPr>
      <p:pic>
        <p:nvPicPr>
          <p:cNvPr descr="HD-ShadowLong.png" id="148" name="Google Shape;148;p40"/>
          <p:cNvPicPr preferRelativeResize="0"/>
          <p:nvPr/>
        </p:nvPicPr>
        <p:blipFill rotWithShape="1">
          <a:blip r:embed="rId2">
            <a:alphaModFix/>
          </a:blip>
          <a:srcRect b="0" l="0" r="0" t="0"/>
          <a:stretch/>
        </p:blipFill>
        <p:spPr>
          <a:xfrm>
            <a:off x="1" y="1970240"/>
            <a:ext cx="10437812" cy="321164"/>
          </a:xfrm>
          <a:prstGeom prst="rect">
            <a:avLst/>
          </a:prstGeom>
          <a:noFill/>
          <a:ln>
            <a:noFill/>
          </a:ln>
        </p:spPr>
      </p:pic>
      <p:pic>
        <p:nvPicPr>
          <p:cNvPr descr="HD-ShadowShort.png" id="149" name="Google Shape;149;p40"/>
          <p:cNvPicPr preferRelativeResize="0"/>
          <p:nvPr/>
        </p:nvPicPr>
        <p:blipFill rotWithShape="1">
          <a:blip r:embed="rId3">
            <a:alphaModFix/>
          </a:blip>
          <a:srcRect b="0" l="0" r="0" t="0"/>
          <a:stretch/>
        </p:blipFill>
        <p:spPr>
          <a:xfrm>
            <a:off x="10585826" y="1971234"/>
            <a:ext cx="1602997" cy="144270"/>
          </a:xfrm>
          <a:prstGeom prst="rect">
            <a:avLst/>
          </a:prstGeom>
          <a:noFill/>
          <a:ln>
            <a:noFill/>
          </a:ln>
        </p:spPr>
      </p:pic>
      <p:sp>
        <p:nvSpPr>
          <p:cNvPr id="150" name="Google Shape;150;p40"/>
          <p:cNvSpPr/>
          <p:nvPr/>
        </p:nvSpPr>
        <p:spPr>
          <a:xfrm>
            <a:off x="0" y="609600"/>
            <a:ext cx="10437812" cy="1368198"/>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40"/>
          <p:cNvSpPr/>
          <p:nvPr/>
        </p:nvSpPr>
        <p:spPr>
          <a:xfrm>
            <a:off x="10585827" y="609600"/>
            <a:ext cx="1602997" cy="1368198"/>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40"/>
          <p:cNvSpPr txBox="1"/>
          <p:nvPr>
            <p:ph type="title"/>
          </p:nvPr>
        </p:nvSpPr>
        <p:spPr>
          <a:xfrm>
            <a:off x="669222" y="753228"/>
            <a:ext cx="9624960" cy="1080938"/>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3" name="Google Shape;153;p40"/>
          <p:cNvSpPr txBox="1"/>
          <p:nvPr>
            <p:ph idx="1" type="body"/>
          </p:nvPr>
        </p:nvSpPr>
        <p:spPr>
          <a:xfrm>
            <a:off x="660946" y="2336873"/>
            <a:ext cx="3070034" cy="57626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400"/>
              <a:buNone/>
              <a:defRPr b="0" sz="24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54" name="Google Shape;154;p40"/>
          <p:cNvSpPr txBox="1"/>
          <p:nvPr>
            <p:ph idx="2" type="body"/>
          </p:nvPr>
        </p:nvSpPr>
        <p:spPr>
          <a:xfrm>
            <a:off x="680322" y="3022673"/>
            <a:ext cx="3049702" cy="291351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200"/>
              <a:buNone/>
              <a:defRPr sz="1200"/>
            </a:lvl2pPr>
            <a:lvl3pPr indent="-228600" lvl="2" marL="1371600" algn="l">
              <a:lnSpc>
                <a:spcPct val="90000"/>
              </a:lnSpc>
              <a:spcBef>
                <a:spcPts val="500"/>
              </a:spcBef>
              <a:spcAft>
                <a:spcPts val="0"/>
              </a:spcAft>
              <a:buClr>
                <a:schemeClr val="lt1"/>
              </a:buClr>
              <a:buSzPts val="1000"/>
              <a:buNone/>
              <a:defRPr sz="1000"/>
            </a:lvl3pPr>
            <a:lvl4pPr indent="-228600" lvl="3" marL="1828800" algn="l">
              <a:lnSpc>
                <a:spcPct val="90000"/>
              </a:lnSpc>
              <a:spcBef>
                <a:spcPts val="500"/>
              </a:spcBef>
              <a:spcAft>
                <a:spcPts val="0"/>
              </a:spcAft>
              <a:buClr>
                <a:schemeClr val="lt1"/>
              </a:buClr>
              <a:buSzPts val="900"/>
              <a:buNone/>
              <a:defRPr sz="900"/>
            </a:lvl4pPr>
            <a:lvl5pPr indent="-228600" lvl="4" marL="2286000" algn="l">
              <a:lnSpc>
                <a:spcPct val="90000"/>
              </a:lnSpc>
              <a:spcBef>
                <a:spcPts val="500"/>
              </a:spcBef>
              <a:spcAft>
                <a:spcPts val="0"/>
              </a:spcAft>
              <a:buClr>
                <a:schemeClr val="lt1"/>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155" name="Google Shape;155;p40"/>
          <p:cNvSpPr txBox="1"/>
          <p:nvPr>
            <p:ph idx="3" type="body"/>
          </p:nvPr>
        </p:nvSpPr>
        <p:spPr>
          <a:xfrm>
            <a:off x="3956025" y="2336873"/>
            <a:ext cx="3063240" cy="57626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400"/>
              <a:buNone/>
              <a:defRPr b="0" sz="24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56" name="Google Shape;156;p40"/>
          <p:cNvSpPr txBox="1"/>
          <p:nvPr>
            <p:ph idx="4" type="body"/>
          </p:nvPr>
        </p:nvSpPr>
        <p:spPr>
          <a:xfrm>
            <a:off x="3945470" y="3022673"/>
            <a:ext cx="3063240" cy="291351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200"/>
              <a:buNone/>
              <a:defRPr sz="1200"/>
            </a:lvl2pPr>
            <a:lvl3pPr indent="-228600" lvl="2" marL="1371600" algn="l">
              <a:lnSpc>
                <a:spcPct val="90000"/>
              </a:lnSpc>
              <a:spcBef>
                <a:spcPts val="500"/>
              </a:spcBef>
              <a:spcAft>
                <a:spcPts val="0"/>
              </a:spcAft>
              <a:buClr>
                <a:schemeClr val="lt1"/>
              </a:buClr>
              <a:buSzPts val="1000"/>
              <a:buNone/>
              <a:defRPr sz="1000"/>
            </a:lvl3pPr>
            <a:lvl4pPr indent="-228600" lvl="3" marL="1828800" algn="l">
              <a:lnSpc>
                <a:spcPct val="90000"/>
              </a:lnSpc>
              <a:spcBef>
                <a:spcPts val="500"/>
              </a:spcBef>
              <a:spcAft>
                <a:spcPts val="0"/>
              </a:spcAft>
              <a:buClr>
                <a:schemeClr val="lt1"/>
              </a:buClr>
              <a:buSzPts val="900"/>
              <a:buNone/>
              <a:defRPr sz="900"/>
            </a:lvl4pPr>
            <a:lvl5pPr indent="-228600" lvl="4" marL="2286000" algn="l">
              <a:lnSpc>
                <a:spcPct val="90000"/>
              </a:lnSpc>
              <a:spcBef>
                <a:spcPts val="500"/>
              </a:spcBef>
              <a:spcAft>
                <a:spcPts val="0"/>
              </a:spcAft>
              <a:buClr>
                <a:schemeClr val="lt1"/>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157" name="Google Shape;157;p40"/>
          <p:cNvSpPr txBox="1"/>
          <p:nvPr>
            <p:ph idx="5" type="body"/>
          </p:nvPr>
        </p:nvSpPr>
        <p:spPr>
          <a:xfrm>
            <a:off x="7224156" y="2336873"/>
            <a:ext cx="3070025" cy="57626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400"/>
              <a:buNone/>
              <a:defRPr b="0" sz="24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58" name="Google Shape;158;p40"/>
          <p:cNvSpPr txBox="1"/>
          <p:nvPr>
            <p:ph idx="6" type="body"/>
          </p:nvPr>
        </p:nvSpPr>
        <p:spPr>
          <a:xfrm>
            <a:off x="7224156" y="3022673"/>
            <a:ext cx="3070025" cy="291351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200"/>
              <a:buNone/>
              <a:defRPr sz="1200"/>
            </a:lvl2pPr>
            <a:lvl3pPr indent="-228600" lvl="2" marL="1371600" algn="l">
              <a:lnSpc>
                <a:spcPct val="90000"/>
              </a:lnSpc>
              <a:spcBef>
                <a:spcPts val="500"/>
              </a:spcBef>
              <a:spcAft>
                <a:spcPts val="0"/>
              </a:spcAft>
              <a:buClr>
                <a:schemeClr val="lt1"/>
              </a:buClr>
              <a:buSzPts val="1000"/>
              <a:buNone/>
              <a:defRPr sz="1000"/>
            </a:lvl3pPr>
            <a:lvl4pPr indent="-228600" lvl="3" marL="1828800" algn="l">
              <a:lnSpc>
                <a:spcPct val="90000"/>
              </a:lnSpc>
              <a:spcBef>
                <a:spcPts val="500"/>
              </a:spcBef>
              <a:spcAft>
                <a:spcPts val="0"/>
              </a:spcAft>
              <a:buClr>
                <a:schemeClr val="lt1"/>
              </a:buClr>
              <a:buSzPts val="900"/>
              <a:buNone/>
              <a:defRPr sz="900"/>
            </a:lvl4pPr>
            <a:lvl5pPr indent="-228600" lvl="4" marL="2286000" algn="l">
              <a:lnSpc>
                <a:spcPct val="90000"/>
              </a:lnSpc>
              <a:spcBef>
                <a:spcPts val="500"/>
              </a:spcBef>
              <a:spcAft>
                <a:spcPts val="0"/>
              </a:spcAft>
              <a:buClr>
                <a:schemeClr val="lt1"/>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159" name="Google Shape;159;p40"/>
          <p:cNvSpPr txBox="1"/>
          <p:nvPr>
            <p:ph idx="10" type="dt"/>
          </p:nvPr>
        </p:nvSpPr>
        <p:spPr>
          <a:xfrm>
            <a:off x="7550981" y="5936187"/>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0" name="Google Shape;160;p40"/>
          <p:cNvSpPr txBox="1"/>
          <p:nvPr>
            <p:ph idx="11" type="ftr"/>
          </p:nvPr>
        </p:nvSpPr>
        <p:spPr>
          <a:xfrm>
            <a:off x="680321" y="5936188"/>
            <a:ext cx="687066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1" name="Google Shape;161;p40"/>
          <p:cNvSpPr txBox="1"/>
          <p:nvPr>
            <p:ph idx="12" type="sldNum"/>
          </p:nvPr>
        </p:nvSpPr>
        <p:spPr>
          <a:xfrm>
            <a:off x="10729455" y="753227"/>
            <a:ext cx="1154151" cy="1090789"/>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Afbeelding-kolom">
  <p:cSld name="3 Afbeelding-kolom">
    <p:spTree>
      <p:nvGrpSpPr>
        <p:cNvPr id="162" name="Shape 162"/>
        <p:cNvGrpSpPr/>
        <p:nvPr/>
      </p:nvGrpSpPr>
      <p:grpSpPr>
        <a:xfrm>
          <a:off x="0" y="0"/>
          <a:ext cx="0" cy="0"/>
          <a:chOff x="0" y="0"/>
          <a:chExt cx="0" cy="0"/>
        </a:xfrm>
      </p:grpSpPr>
      <p:pic>
        <p:nvPicPr>
          <p:cNvPr descr="HD-ShadowLong.png" id="163" name="Google Shape;163;p41"/>
          <p:cNvPicPr preferRelativeResize="0"/>
          <p:nvPr/>
        </p:nvPicPr>
        <p:blipFill rotWithShape="1">
          <a:blip r:embed="rId2">
            <a:alphaModFix/>
          </a:blip>
          <a:srcRect b="0" l="0" r="0" t="0"/>
          <a:stretch/>
        </p:blipFill>
        <p:spPr>
          <a:xfrm>
            <a:off x="1" y="1970240"/>
            <a:ext cx="10437812" cy="321164"/>
          </a:xfrm>
          <a:prstGeom prst="rect">
            <a:avLst/>
          </a:prstGeom>
          <a:noFill/>
          <a:ln>
            <a:noFill/>
          </a:ln>
        </p:spPr>
      </p:pic>
      <p:pic>
        <p:nvPicPr>
          <p:cNvPr descr="HD-ShadowShort.png" id="164" name="Google Shape;164;p41"/>
          <p:cNvPicPr preferRelativeResize="0"/>
          <p:nvPr/>
        </p:nvPicPr>
        <p:blipFill rotWithShape="1">
          <a:blip r:embed="rId3">
            <a:alphaModFix/>
          </a:blip>
          <a:srcRect b="0" l="0" r="0" t="0"/>
          <a:stretch/>
        </p:blipFill>
        <p:spPr>
          <a:xfrm>
            <a:off x="10585826" y="1971234"/>
            <a:ext cx="1602997" cy="144270"/>
          </a:xfrm>
          <a:prstGeom prst="rect">
            <a:avLst/>
          </a:prstGeom>
          <a:noFill/>
          <a:ln>
            <a:noFill/>
          </a:ln>
        </p:spPr>
      </p:pic>
      <p:sp>
        <p:nvSpPr>
          <p:cNvPr id="165" name="Google Shape;165;p41"/>
          <p:cNvSpPr/>
          <p:nvPr/>
        </p:nvSpPr>
        <p:spPr>
          <a:xfrm>
            <a:off x="0" y="609600"/>
            <a:ext cx="10437812" cy="1368198"/>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41"/>
          <p:cNvSpPr/>
          <p:nvPr/>
        </p:nvSpPr>
        <p:spPr>
          <a:xfrm>
            <a:off x="10585827" y="609600"/>
            <a:ext cx="1602997" cy="1368198"/>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41"/>
          <p:cNvSpPr txBox="1"/>
          <p:nvPr>
            <p:ph type="title"/>
          </p:nvPr>
        </p:nvSpPr>
        <p:spPr>
          <a:xfrm>
            <a:off x="680322" y="753228"/>
            <a:ext cx="9613860" cy="1080938"/>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8" name="Google Shape;168;p41"/>
          <p:cNvSpPr txBox="1"/>
          <p:nvPr>
            <p:ph idx="1" type="body"/>
          </p:nvPr>
        </p:nvSpPr>
        <p:spPr>
          <a:xfrm>
            <a:off x="680318" y="4297503"/>
            <a:ext cx="3049705" cy="57626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400"/>
              <a:buNone/>
              <a:defRPr b="0" sz="24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69" name="Google Shape;169;p41"/>
          <p:cNvSpPr/>
          <p:nvPr>
            <p:ph idx="2" type="pic"/>
          </p:nvPr>
        </p:nvSpPr>
        <p:spPr>
          <a:xfrm>
            <a:off x="680318" y="2336873"/>
            <a:ext cx="3049705" cy="1524000"/>
          </a:xfrm>
          <a:prstGeom prst="roundRect">
            <a:avLst>
              <a:gd fmla="val 0" name="adj"/>
            </a:avLst>
          </a:prstGeom>
          <a:noFill/>
          <a:ln>
            <a:noFill/>
          </a:ln>
          <a:effectLst>
            <a:outerShdw blurRad="50800" rotWithShape="0" algn="tl" dir="5400000" dist="50800">
              <a:srgbClr val="000000">
                <a:alpha val="42745"/>
              </a:srgbClr>
            </a:outerShdw>
          </a:effectLst>
        </p:spPr>
      </p:sp>
      <p:sp>
        <p:nvSpPr>
          <p:cNvPr id="170" name="Google Shape;170;p41"/>
          <p:cNvSpPr txBox="1"/>
          <p:nvPr>
            <p:ph idx="3" type="body"/>
          </p:nvPr>
        </p:nvSpPr>
        <p:spPr>
          <a:xfrm>
            <a:off x="680318" y="4873765"/>
            <a:ext cx="3049705" cy="1062422"/>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200"/>
              <a:buNone/>
              <a:defRPr sz="1200"/>
            </a:lvl2pPr>
            <a:lvl3pPr indent="-228600" lvl="2" marL="1371600" algn="l">
              <a:lnSpc>
                <a:spcPct val="90000"/>
              </a:lnSpc>
              <a:spcBef>
                <a:spcPts val="500"/>
              </a:spcBef>
              <a:spcAft>
                <a:spcPts val="0"/>
              </a:spcAft>
              <a:buClr>
                <a:schemeClr val="lt1"/>
              </a:buClr>
              <a:buSzPts val="1000"/>
              <a:buNone/>
              <a:defRPr sz="1000"/>
            </a:lvl3pPr>
            <a:lvl4pPr indent="-228600" lvl="3" marL="1828800" algn="l">
              <a:lnSpc>
                <a:spcPct val="90000"/>
              </a:lnSpc>
              <a:spcBef>
                <a:spcPts val="500"/>
              </a:spcBef>
              <a:spcAft>
                <a:spcPts val="0"/>
              </a:spcAft>
              <a:buClr>
                <a:schemeClr val="lt1"/>
              </a:buClr>
              <a:buSzPts val="900"/>
              <a:buNone/>
              <a:defRPr sz="900"/>
            </a:lvl4pPr>
            <a:lvl5pPr indent="-228600" lvl="4" marL="2286000" algn="l">
              <a:lnSpc>
                <a:spcPct val="90000"/>
              </a:lnSpc>
              <a:spcBef>
                <a:spcPts val="500"/>
              </a:spcBef>
              <a:spcAft>
                <a:spcPts val="0"/>
              </a:spcAft>
              <a:buClr>
                <a:schemeClr val="lt1"/>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171" name="Google Shape;171;p41"/>
          <p:cNvSpPr txBox="1"/>
          <p:nvPr>
            <p:ph idx="4" type="body"/>
          </p:nvPr>
        </p:nvSpPr>
        <p:spPr>
          <a:xfrm>
            <a:off x="3945471" y="4297503"/>
            <a:ext cx="3063240" cy="57626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400"/>
              <a:buNone/>
              <a:defRPr b="0" sz="24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72" name="Google Shape;172;p41"/>
          <p:cNvSpPr/>
          <p:nvPr>
            <p:ph idx="5" type="pic"/>
          </p:nvPr>
        </p:nvSpPr>
        <p:spPr>
          <a:xfrm>
            <a:off x="3945470" y="2336873"/>
            <a:ext cx="3063240" cy="1524000"/>
          </a:xfrm>
          <a:prstGeom prst="roundRect">
            <a:avLst>
              <a:gd fmla="val 0" name="adj"/>
            </a:avLst>
          </a:prstGeom>
          <a:noFill/>
          <a:ln>
            <a:noFill/>
          </a:ln>
          <a:effectLst>
            <a:outerShdw blurRad="50800" rotWithShape="0" algn="tl" dir="5400000" dist="50800">
              <a:srgbClr val="000000">
                <a:alpha val="42745"/>
              </a:srgbClr>
            </a:outerShdw>
          </a:effectLst>
        </p:spPr>
      </p:sp>
      <p:sp>
        <p:nvSpPr>
          <p:cNvPr id="173" name="Google Shape;173;p41"/>
          <p:cNvSpPr txBox="1"/>
          <p:nvPr>
            <p:ph idx="6" type="body"/>
          </p:nvPr>
        </p:nvSpPr>
        <p:spPr>
          <a:xfrm>
            <a:off x="3944117" y="4873764"/>
            <a:ext cx="3067297" cy="1062422"/>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200"/>
              <a:buNone/>
              <a:defRPr sz="1200"/>
            </a:lvl2pPr>
            <a:lvl3pPr indent="-228600" lvl="2" marL="1371600" algn="l">
              <a:lnSpc>
                <a:spcPct val="90000"/>
              </a:lnSpc>
              <a:spcBef>
                <a:spcPts val="500"/>
              </a:spcBef>
              <a:spcAft>
                <a:spcPts val="0"/>
              </a:spcAft>
              <a:buClr>
                <a:schemeClr val="lt1"/>
              </a:buClr>
              <a:buSzPts val="1000"/>
              <a:buNone/>
              <a:defRPr sz="1000"/>
            </a:lvl3pPr>
            <a:lvl4pPr indent="-228600" lvl="3" marL="1828800" algn="l">
              <a:lnSpc>
                <a:spcPct val="90000"/>
              </a:lnSpc>
              <a:spcBef>
                <a:spcPts val="500"/>
              </a:spcBef>
              <a:spcAft>
                <a:spcPts val="0"/>
              </a:spcAft>
              <a:buClr>
                <a:schemeClr val="lt1"/>
              </a:buClr>
              <a:buSzPts val="900"/>
              <a:buNone/>
              <a:defRPr sz="900"/>
            </a:lvl4pPr>
            <a:lvl5pPr indent="-228600" lvl="4" marL="2286000" algn="l">
              <a:lnSpc>
                <a:spcPct val="90000"/>
              </a:lnSpc>
              <a:spcBef>
                <a:spcPts val="500"/>
              </a:spcBef>
              <a:spcAft>
                <a:spcPts val="0"/>
              </a:spcAft>
              <a:buClr>
                <a:schemeClr val="lt1"/>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174" name="Google Shape;174;p41"/>
          <p:cNvSpPr txBox="1"/>
          <p:nvPr>
            <p:ph idx="7" type="body"/>
          </p:nvPr>
        </p:nvSpPr>
        <p:spPr>
          <a:xfrm>
            <a:off x="7230678" y="4297503"/>
            <a:ext cx="3063505" cy="57626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400"/>
              <a:buNone/>
              <a:defRPr b="0" sz="24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75" name="Google Shape;175;p41"/>
          <p:cNvSpPr/>
          <p:nvPr>
            <p:ph idx="8" type="pic"/>
          </p:nvPr>
        </p:nvSpPr>
        <p:spPr>
          <a:xfrm>
            <a:off x="7230677" y="2336873"/>
            <a:ext cx="3063505" cy="1524000"/>
          </a:xfrm>
          <a:prstGeom prst="roundRect">
            <a:avLst>
              <a:gd fmla="val 0" name="adj"/>
            </a:avLst>
          </a:prstGeom>
          <a:noFill/>
          <a:ln>
            <a:noFill/>
          </a:ln>
          <a:effectLst>
            <a:outerShdw blurRad="50800" rotWithShape="0" algn="tl" dir="5400000" dist="50800">
              <a:srgbClr val="000000">
                <a:alpha val="42745"/>
              </a:srgbClr>
            </a:outerShdw>
          </a:effectLst>
        </p:spPr>
      </p:sp>
      <p:sp>
        <p:nvSpPr>
          <p:cNvPr id="176" name="Google Shape;176;p41"/>
          <p:cNvSpPr txBox="1"/>
          <p:nvPr>
            <p:ph idx="9" type="body"/>
          </p:nvPr>
        </p:nvSpPr>
        <p:spPr>
          <a:xfrm>
            <a:off x="7230553" y="4873762"/>
            <a:ext cx="3067563" cy="1062422"/>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200"/>
              <a:buNone/>
              <a:defRPr sz="1200"/>
            </a:lvl2pPr>
            <a:lvl3pPr indent="-228600" lvl="2" marL="1371600" algn="l">
              <a:lnSpc>
                <a:spcPct val="90000"/>
              </a:lnSpc>
              <a:spcBef>
                <a:spcPts val="500"/>
              </a:spcBef>
              <a:spcAft>
                <a:spcPts val="0"/>
              </a:spcAft>
              <a:buClr>
                <a:schemeClr val="lt1"/>
              </a:buClr>
              <a:buSzPts val="1000"/>
              <a:buNone/>
              <a:defRPr sz="1000"/>
            </a:lvl3pPr>
            <a:lvl4pPr indent="-228600" lvl="3" marL="1828800" algn="l">
              <a:lnSpc>
                <a:spcPct val="90000"/>
              </a:lnSpc>
              <a:spcBef>
                <a:spcPts val="500"/>
              </a:spcBef>
              <a:spcAft>
                <a:spcPts val="0"/>
              </a:spcAft>
              <a:buClr>
                <a:schemeClr val="lt1"/>
              </a:buClr>
              <a:buSzPts val="900"/>
              <a:buNone/>
              <a:defRPr sz="900"/>
            </a:lvl4pPr>
            <a:lvl5pPr indent="-228600" lvl="4" marL="2286000" algn="l">
              <a:lnSpc>
                <a:spcPct val="90000"/>
              </a:lnSpc>
              <a:spcBef>
                <a:spcPts val="500"/>
              </a:spcBef>
              <a:spcAft>
                <a:spcPts val="0"/>
              </a:spcAft>
              <a:buClr>
                <a:schemeClr val="lt1"/>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177" name="Google Shape;177;p41"/>
          <p:cNvSpPr txBox="1"/>
          <p:nvPr>
            <p:ph idx="10" type="dt"/>
          </p:nvPr>
        </p:nvSpPr>
        <p:spPr>
          <a:xfrm>
            <a:off x="7550981" y="5936187"/>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8" name="Google Shape;178;p41"/>
          <p:cNvSpPr txBox="1"/>
          <p:nvPr>
            <p:ph idx="11" type="ftr"/>
          </p:nvPr>
        </p:nvSpPr>
        <p:spPr>
          <a:xfrm>
            <a:off x="680321" y="5936188"/>
            <a:ext cx="687066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9" name="Google Shape;179;p41"/>
          <p:cNvSpPr txBox="1"/>
          <p:nvPr>
            <p:ph idx="12" type="sldNum"/>
          </p:nvPr>
        </p:nvSpPr>
        <p:spPr>
          <a:xfrm>
            <a:off x="10729455" y="753227"/>
            <a:ext cx="1154151" cy="1090789"/>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en verticale tekst" type="vertTx">
  <p:cSld name="VERTICAL_TEXT">
    <p:spTree>
      <p:nvGrpSpPr>
        <p:cNvPr id="180" name="Shape 180"/>
        <p:cNvGrpSpPr/>
        <p:nvPr/>
      </p:nvGrpSpPr>
      <p:grpSpPr>
        <a:xfrm>
          <a:off x="0" y="0"/>
          <a:ext cx="0" cy="0"/>
          <a:chOff x="0" y="0"/>
          <a:chExt cx="0" cy="0"/>
        </a:xfrm>
      </p:grpSpPr>
      <p:pic>
        <p:nvPicPr>
          <p:cNvPr descr="HD-ShadowLong.png" id="181" name="Google Shape;181;p42"/>
          <p:cNvPicPr preferRelativeResize="0"/>
          <p:nvPr/>
        </p:nvPicPr>
        <p:blipFill rotWithShape="1">
          <a:blip r:embed="rId2">
            <a:alphaModFix/>
          </a:blip>
          <a:srcRect b="0" l="0" r="0" t="0"/>
          <a:stretch/>
        </p:blipFill>
        <p:spPr>
          <a:xfrm>
            <a:off x="1" y="1970240"/>
            <a:ext cx="10437812" cy="321164"/>
          </a:xfrm>
          <a:prstGeom prst="rect">
            <a:avLst/>
          </a:prstGeom>
          <a:noFill/>
          <a:ln>
            <a:noFill/>
          </a:ln>
        </p:spPr>
      </p:pic>
      <p:pic>
        <p:nvPicPr>
          <p:cNvPr descr="HD-ShadowShort.png" id="182" name="Google Shape;182;p42"/>
          <p:cNvPicPr preferRelativeResize="0"/>
          <p:nvPr/>
        </p:nvPicPr>
        <p:blipFill rotWithShape="1">
          <a:blip r:embed="rId3">
            <a:alphaModFix/>
          </a:blip>
          <a:srcRect b="0" l="0" r="0" t="0"/>
          <a:stretch/>
        </p:blipFill>
        <p:spPr>
          <a:xfrm>
            <a:off x="10585826" y="1971234"/>
            <a:ext cx="1602997" cy="144270"/>
          </a:xfrm>
          <a:prstGeom prst="rect">
            <a:avLst/>
          </a:prstGeom>
          <a:noFill/>
          <a:ln>
            <a:noFill/>
          </a:ln>
        </p:spPr>
      </p:pic>
      <p:sp>
        <p:nvSpPr>
          <p:cNvPr id="183" name="Google Shape;183;p42"/>
          <p:cNvSpPr/>
          <p:nvPr/>
        </p:nvSpPr>
        <p:spPr>
          <a:xfrm>
            <a:off x="0" y="609600"/>
            <a:ext cx="10437812" cy="1368198"/>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42"/>
          <p:cNvSpPr/>
          <p:nvPr/>
        </p:nvSpPr>
        <p:spPr>
          <a:xfrm>
            <a:off x="10585827" y="609600"/>
            <a:ext cx="1602997" cy="1368198"/>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42"/>
          <p:cNvSpPr txBox="1"/>
          <p:nvPr>
            <p:ph type="title"/>
          </p:nvPr>
        </p:nvSpPr>
        <p:spPr>
          <a:xfrm>
            <a:off x="680321" y="753228"/>
            <a:ext cx="9613861" cy="1080938"/>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chemeClr val="lt1"/>
              </a:buClr>
              <a:buSzPts val="3600"/>
              <a:buFont typeface="Trebuchet MS"/>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6" name="Google Shape;186;p42"/>
          <p:cNvSpPr txBox="1"/>
          <p:nvPr>
            <p:ph idx="1" type="body"/>
          </p:nvPr>
        </p:nvSpPr>
        <p:spPr>
          <a:xfrm rot="5400000">
            <a:off x="3687594" y="-670400"/>
            <a:ext cx="3599316" cy="961386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187" name="Google Shape;187;p42"/>
          <p:cNvSpPr txBox="1"/>
          <p:nvPr>
            <p:ph idx="10" type="dt"/>
          </p:nvPr>
        </p:nvSpPr>
        <p:spPr>
          <a:xfrm>
            <a:off x="7550981" y="5936187"/>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8" name="Google Shape;188;p42"/>
          <p:cNvSpPr txBox="1"/>
          <p:nvPr>
            <p:ph idx="11" type="ftr"/>
          </p:nvPr>
        </p:nvSpPr>
        <p:spPr>
          <a:xfrm>
            <a:off x="680321" y="5936188"/>
            <a:ext cx="687066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9" name="Google Shape;189;p42"/>
          <p:cNvSpPr txBox="1"/>
          <p:nvPr>
            <p:ph idx="12" type="sldNum"/>
          </p:nvPr>
        </p:nvSpPr>
        <p:spPr>
          <a:xfrm>
            <a:off x="10729455" y="753227"/>
            <a:ext cx="1154151" cy="1090789"/>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e titel en tekst" type="vertTitleAndTx">
  <p:cSld name="VERTICAL_TITLE_AND_VERTICAL_TEXT">
    <p:spTree>
      <p:nvGrpSpPr>
        <p:cNvPr id="190" name="Shape 190"/>
        <p:cNvGrpSpPr/>
        <p:nvPr/>
      </p:nvGrpSpPr>
      <p:grpSpPr>
        <a:xfrm>
          <a:off x="0" y="0"/>
          <a:ext cx="0" cy="0"/>
          <a:chOff x="0" y="0"/>
          <a:chExt cx="0" cy="0"/>
        </a:xfrm>
      </p:grpSpPr>
      <p:sp>
        <p:nvSpPr>
          <p:cNvPr id="191" name="Google Shape;191;p43"/>
          <p:cNvSpPr/>
          <p:nvPr/>
        </p:nvSpPr>
        <p:spPr>
          <a:xfrm rot="5400000">
            <a:off x="8116207" y="1869395"/>
            <a:ext cx="5106988" cy="1368198"/>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43"/>
          <p:cNvSpPr/>
          <p:nvPr/>
        </p:nvSpPr>
        <p:spPr>
          <a:xfrm rot="5400000">
            <a:off x="9868202" y="5372403"/>
            <a:ext cx="1602997" cy="1368198"/>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43"/>
          <p:cNvSpPr txBox="1"/>
          <p:nvPr>
            <p:ph type="title"/>
          </p:nvPr>
        </p:nvSpPr>
        <p:spPr>
          <a:xfrm rot="5400000">
            <a:off x="8489252" y="2249576"/>
            <a:ext cx="4353760" cy="107380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4" name="Google Shape;194;p43"/>
          <p:cNvSpPr txBox="1"/>
          <p:nvPr>
            <p:ph idx="1" type="body"/>
          </p:nvPr>
        </p:nvSpPr>
        <p:spPr>
          <a:xfrm rot="5400000">
            <a:off x="2452030" y="-1162110"/>
            <a:ext cx="5326589" cy="88700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195" name="Google Shape;195;p43"/>
          <p:cNvSpPr txBox="1"/>
          <p:nvPr>
            <p:ph idx="10" type="dt"/>
          </p:nvPr>
        </p:nvSpPr>
        <p:spPr>
          <a:xfrm>
            <a:off x="6807126" y="5936187"/>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6" name="Google Shape;196;p43"/>
          <p:cNvSpPr txBox="1"/>
          <p:nvPr>
            <p:ph idx="11" type="ftr"/>
          </p:nvPr>
        </p:nvSpPr>
        <p:spPr>
          <a:xfrm>
            <a:off x="680321" y="5936188"/>
            <a:ext cx="6126805"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7" name="Google Shape;197;p43"/>
          <p:cNvSpPr txBox="1"/>
          <p:nvPr>
            <p:ph idx="12" type="sldNum"/>
          </p:nvPr>
        </p:nvSpPr>
        <p:spPr>
          <a:xfrm>
            <a:off x="10097550" y="5398633"/>
            <a:ext cx="1154151" cy="1090789"/>
          </a:xfrm>
          <a:prstGeom prst="rect">
            <a:avLst/>
          </a:prstGeom>
          <a:noFill/>
          <a:ln>
            <a:noFill/>
          </a:ln>
        </p:spPr>
        <p:txBody>
          <a:bodyPr anchorCtr="0" anchor="t" bIns="45700" lIns="91425" spcFirstLastPara="1" rIns="91425" wrap="square" tIns="45700">
            <a:noAutofit/>
          </a:bodyPr>
          <a:lstStyle>
            <a:lvl1pPr indent="0" lvl="0" marL="0" algn="ctr">
              <a:spcBef>
                <a:spcPts val="0"/>
              </a:spcBef>
              <a:buNone/>
              <a:defRPr sz="3600">
                <a:solidFill>
                  <a:schemeClr val="lt1"/>
                </a:solidFill>
                <a:latin typeface="Trebuchet MS"/>
                <a:ea typeface="Trebuchet MS"/>
                <a:cs typeface="Trebuchet MS"/>
                <a:sym typeface="Trebuchet MS"/>
              </a:defRPr>
            </a:lvl1pPr>
            <a:lvl2pPr indent="0" lvl="1" marL="0" algn="ctr">
              <a:spcBef>
                <a:spcPts val="0"/>
              </a:spcBef>
              <a:buNone/>
              <a:defRPr sz="3600">
                <a:solidFill>
                  <a:schemeClr val="lt1"/>
                </a:solidFill>
                <a:latin typeface="Trebuchet MS"/>
                <a:ea typeface="Trebuchet MS"/>
                <a:cs typeface="Trebuchet MS"/>
                <a:sym typeface="Trebuchet MS"/>
              </a:defRPr>
            </a:lvl2pPr>
            <a:lvl3pPr indent="0" lvl="2" marL="0" algn="ctr">
              <a:spcBef>
                <a:spcPts val="0"/>
              </a:spcBef>
              <a:buNone/>
              <a:defRPr sz="3600">
                <a:solidFill>
                  <a:schemeClr val="lt1"/>
                </a:solidFill>
                <a:latin typeface="Trebuchet MS"/>
                <a:ea typeface="Trebuchet MS"/>
                <a:cs typeface="Trebuchet MS"/>
                <a:sym typeface="Trebuchet MS"/>
              </a:defRPr>
            </a:lvl3pPr>
            <a:lvl4pPr indent="0" lvl="3" marL="0" algn="ctr">
              <a:spcBef>
                <a:spcPts val="0"/>
              </a:spcBef>
              <a:buNone/>
              <a:defRPr sz="3600">
                <a:solidFill>
                  <a:schemeClr val="lt1"/>
                </a:solidFill>
                <a:latin typeface="Trebuchet MS"/>
                <a:ea typeface="Trebuchet MS"/>
                <a:cs typeface="Trebuchet MS"/>
                <a:sym typeface="Trebuchet MS"/>
              </a:defRPr>
            </a:lvl4pPr>
            <a:lvl5pPr indent="0" lvl="4" marL="0" algn="ctr">
              <a:spcBef>
                <a:spcPts val="0"/>
              </a:spcBef>
              <a:buNone/>
              <a:defRPr sz="3600">
                <a:solidFill>
                  <a:schemeClr val="lt1"/>
                </a:solidFill>
                <a:latin typeface="Trebuchet MS"/>
                <a:ea typeface="Trebuchet MS"/>
                <a:cs typeface="Trebuchet MS"/>
                <a:sym typeface="Trebuchet MS"/>
              </a:defRPr>
            </a:lvl5pPr>
            <a:lvl6pPr indent="0" lvl="5" marL="0" algn="ctr">
              <a:spcBef>
                <a:spcPts val="0"/>
              </a:spcBef>
              <a:buNone/>
              <a:defRPr sz="3600">
                <a:solidFill>
                  <a:schemeClr val="lt1"/>
                </a:solidFill>
                <a:latin typeface="Trebuchet MS"/>
                <a:ea typeface="Trebuchet MS"/>
                <a:cs typeface="Trebuchet MS"/>
                <a:sym typeface="Trebuchet MS"/>
              </a:defRPr>
            </a:lvl6pPr>
            <a:lvl7pPr indent="0" lvl="6" marL="0" algn="ctr">
              <a:spcBef>
                <a:spcPts val="0"/>
              </a:spcBef>
              <a:buNone/>
              <a:defRPr sz="3600">
                <a:solidFill>
                  <a:schemeClr val="lt1"/>
                </a:solidFill>
                <a:latin typeface="Trebuchet MS"/>
                <a:ea typeface="Trebuchet MS"/>
                <a:cs typeface="Trebuchet MS"/>
                <a:sym typeface="Trebuchet MS"/>
              </a:defRPr>
            </a:lvl7pPr>
            <a:lvl8pPr indent="0" lvl="7" marL="0" algn="ctr">
              <a:spcBef>
                <a:spcPts val="0"/>
              </a:spcBef>
              <a:buNone/>
              <a:defRPr sz="3600">
                <a:solidFill>
                  <a:schemeClr val="lt1"/>
                </a:solidFill>
                <a:latin typeface="Trebuchet MS"/>
                <a:ea typeface="Trebuchet MS"/>
                <a:cs typeface="Trebuchet MS"/>
                <a:sym typeface="Trebuchet MS"/>
              </a:defRPr>
            </a:lvl8pPr>
            <a:lvl9pPr indent="0" lvl="8" marL="0" algn="ctr">
              <a:spcBef>
                <a:spcPts val="0"/>
              </a:spcBef>
              <a:buNone/>
              <a:defRPr sz="3600">
                <a:solidFill>
                  <a:schemeClr val="lt1"/>
                </a:solidFill>
                <a:latin typeface="Trebuchet MS"/>
                <a:ea typeface="Trebuchet MS"/>
                <a:cs typeface="Trebuchet MS"/>
                <a:sym typeface="Trebuchet MS"/>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3.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19" Type="http://schemas.openxmlformats.org/officeDocument/2006/relationships/theme" Target="../theme/theme2.xml"/><Relationship Id="rId6" Type="http://schemas.openxmlformats.org/officeDocument/2006/relationships/slideLayout" Target="../slideLayouts/slideLayout5.xml"/><Relationship Id="rId18" Type="http://schemas.openxmlformats.org/officeDocument/2006/relationships/slideLayout" Target="../slideLayouts/slideLayout17.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770AA"/>
            </a:gs>
            <a:gs pos="50000">
              <a:srgbClr val="B45AA9"/>
            </a:gs>
            <a:gs pos="100000">
              <a:srgbClr val="3C1A5E"/>
            </a:gs>
          </a:gsLst>
          <a:lin ang="2520000" scaled="0"/>
        </a:gradFill>
      </p:bgPr>
    </p:bg>
    <p:spTree>
      <p:nvGrpSpPr>
        <p:cNvPr id="5" name="Shape 5"/>
        <p:cNvGrpSpPr/>
        <p:nvPr/>
      </p:nvGrpSpPr>
      <p:grpSpPr>
        <a:xfrm>
          <a:off x="0" y="0"/>
          <a:ext cx="0" cy="0"/>
          <a:chOff x="0" y="0"/>
          <a:chExt cx="0" cy="0"/>
        </a:xfrm>
      </p:grpSpPr>
      <p:pic>
        <p:nvPicPr>
          <p:cNvPr descr="hashOverlay-FullResolve.png" id="6" name="Google Shape;6;p26"/>
          <p:cNvPicPr preferRelativeResize="0"/>
          <p:nvPr/>
        </p:nvPicPr>
        <p:blipFill rotWithShape="1">
          <a:blip r:embed="rId1">
            <a:alphaModFix amt="10000"/>
          </a:blip>
          <a:srcRect b="0" l="0" r="0" t="0"/>
          <a:stretch/>
        </p:blipFill>
        <p:spPr>
          <a:xfrm>
            <a:off x="0" y="0"/>
            <a:ext cx="12192000" cy="6858000"/>
          </a:xfrm>
          <a:prstGeom prst="rect">
            <a:avLst/>
          </a:prstGeom>
          <a:noFill/>
          <a:ln>
            <a:noFill/>
          </a:ln>
        </p:spPr>
      </p:pic>
      <p:sp>
        <p:nvSpPr>
          <p:cNvPr id="7" name="Google Shape;7;p26"/>
          <p:cNvSpPr txBox="1"/>
          <p:nvPr>
            <p:ph type="title"/>
          </p:nvPr>
        </p:nvSpPr>
        <p:spPr>
          <a:xfrm>
            <a:off x="680321" y="753228"/>
            <a:ext cx="9613861" cy="1080938"/>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3600"/>
              <a:buFont typeface="Trebuchet MS"/>
              <a:buNone/>
              <a:defRPr b="0" i="0" sz="3600" u="none" cap="none" strike="noStrike">
                <a:solidFill>
                  <a:schemeClr val="lt1"/>
                </a:solidFill>
                <a:latin typeface="Trebuchet MS"/>
                <a:ea typeface="Trebuchet MS"/>
                <a:cs typeface="Trebuchet MS"/>
                <a:sym typeface="Trebuchet M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 name="Google Shape;8;p26"/>
          <p:cNvSpPr txBox="1"/>
          <p:nvPr>
            <p:ph idx="1" type="body"/>
          </p:nvPr>
        </p:nvSpPr>
        <p:spPr>
          <a:xfrm>
            <a:off x="680321" y="2336873"/>
            <a:ext cx="9613861" cy="3599316"/>
          </a:xfrm>
          <a:prstGeom prst="rect">
            <a:avLst/>
          </a:prstGeom>
          <a:noFill/>
          <a:ln>
            <a:noFill/>
          </a:ln>
        </p:spPr>
        <p:txBody>
          <a:bodyPr anchorCtr="0" anchor="t" bIns="45700" lIns="91425" spcFirstLastPara="1" rIns="91425" wrap="square" tIns="45700">
            <a:normAutofit/>
          </a:bodyPr>
          <a:lstStyle>
            <a:lvl1pPr indent="-381000" lvl="0" marL="457200" marR="0" rtl="0" algn="l">
              <a:lnSpc>
                <a:spcPct val="90000"/>
              </a:lnSpc>
              <a:spcBef>
                <a:spcPts val="1000"/>
              </a:spcBef>
              <a:spcAft>
                <a:spcPts val="0"/>
              </a:spcAft>
              <a:buClr>
                <a:schemeClr val="lt1"/>
              </a:buClr>
              <a:buSzPts val="2400"/>
              <a:buFont typeface="Arial"/>
              <a:buChar char="•"/>
              <a:defRPr b="0" i="0" sz="2400" u="none" cap="none" strike="noStrike">
                <a:solidFill>
                  <a:schemeClr val="lt1"/>
                </a:solidFill>
                <a:latin typeface="Trebuchet MS"/>
                <a:ea typeface="Trebuchet MS"/>
                <a:cs typeface="Trebuchet MS"/>
                <a:sym typeface="Trebuchet MS"/>
              </a:defRPr>
            </a:lvl1pPr>
            <a:lvl2pPr indent="-355600" lvl="1" marL="9144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Trebuchet MS"/>
                <a:ea typeface="Trebuchet MS"/>
                <a:cs typeface="Trebuchet MS"/>
                <a:sym typeface="Trebuchet MS"/>
              </a:defRPr>
            </a:lvl2pPr>
            <a:lvl3pPr indent="-342900" lvl="2" marL="1371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Trebuchet MS"/>
                <a:ea typeface="Trebuchet MS"/>
                <a:cs typeface="Trebuchet MS"/>
                <a:sym typeface="Trebuchet MS"/>
              </a:defRPr>
            </a:lvl3pPr>
            <a:lvl4pPr indent="-330200" lvl="3" marL="1828800" marR="0" rtl="0" algn="l">
              <a:lnSpc>
                <a:spcPct val="90000"/>
              </a:lnSpc>
              <a:spcBef>
                <a:spcPts val="500"/>
              </a:spcBef>
              <a:spcAft>
                <a:spcPts val="0"/>
              </a:spcAft>
              <a:buClr>
                <a:schemeClr val="lt1"/>
              </a:buClr>
              <a:buSzPts val="1600"/>
              <a:buFont typeface="Arial"/>
              <a:buChar char="•"/>
              <a:defRPr b="0" i="0" sz="1600" u="none" cap="none" strike="noStrike">
                <a:solidFill>
                  <a:schemeClr val="lt1"/>
                </a:solidFill>
                <a:latin typeface="Trebuchet MS"/>
                <a:ea typeface="Trebuchet MS"/>
                <a:cs typeface="Trebuchet MS"/>
                <a:sym typeface="Trebuchet MS"/>
              </a:defRPr>
            </a:lvl4pPr>
            <a:lvl5pPr indent="-330200" lvl="4" marL="2286000" marR="0" rtl="0" algn="l">
              <a:lnSpc>
                <a:spcPct val="90000"/>
              </a:lnSpc>
              <a:spcBef>
                <a:spcPts val="500"/>
              </a:spcBef>
              <a:spcAft>
                <a:spcPts val="0"/>
              </a:spcAft>
              <a:buClr>
                <a:schemeClr val="lt1"/>
              </a:buClr>
              <a:buSzPts val="1600"/>
              <a:buFont typeface="Arial"/>
              <a:buChar char="•"/>
              <a:defRPr b="0" i="0" sz="1600" u="none" cap="none" strike="noStrike">
                <a:solidFill>
                  <a:schemeClr val="lt1"/>
                </a:solidFill>
                <a:latin typeface="Trebuchet MS"/>
                <a:ea typeface="Trebuchet MS"/>
                <a:cs typeface="Trebuchet MS"/>
                <a:sym typeface="Trebuchet MS"/>
              </a:defRPr>
            </a:lvl5pPr>
            <a:lvl6pPr indent="-317500" lvl="5" marL="2743200" marR="0" rtl="0" algn="l">
              <a:lnSpc>
                <a:spcPct val="90000"/>
              </a:lnSpc>
              <a:spcBef>
                <a:spcPts val="500"/>
              </a:spcBef>
              <a:spcAft>
                <a:spcPts val="0"/>
              </a:spcAft>
              <a:buClr>
                <a:schemeClr val="lt1"/>
              </a:buClr>
              <a:buSzPts val="1400"/>
              <a:buFont typeface="Arial"/>
              <a:buChar char="•"/>
              <a:defRPr b="0" i="0" sz="1400" u="none" cap="none" strike="noStrike">
                <a:solidFill>
                  <a:schemeClr val="lt1"/>
                </a:solidFill>
                <a:latin typeface="Trebuchet MS"/>
                <a:ea typeface="Trebuchet MS"/>
                <a:cs typeface="Trebuchet MS"/>
                <a:sym typeface="Trebuchet MS"/>
              </a:defRPr>
            </a:lvl6pPr>
            <a:lvl7pPr indent="-317500" lvl="6" marL="3200400" marR="0" rtl="0" algn="l">
              <a:lnSpc>
                <a:spcPct val="90000"/>
              </a:lnSpc>
              <a:spcBef>
                <a:spcPts val="500"/>
              </a:spcBef>
              <a:spcAft>
                <a:spcPts val="0"/>
              </a:spcAft>
              <a:buClr>
                <a:schemeClr val="lt1"/>
              </a:buClr>
              <a:buSzPts val="1400"/>
              <a:buFont typeface="Arial"/>
              <a:buChar char="•"/>
              <a:defRPr b="0" i="0" sz="1400" u="none" cap="none" strike="noStrike">
                <a:solidFill>
                  <a:schemeClr val="lt1"/>
                </a:solidFill>
                <a:latin typeface="Trebuchet MS"/>
                <a:ea typeface="Trebuchet MS"/>
                <a:cs typeface="Trebuchet MS"/>
                <a:sym typeface="Trebuchet MS"/>
              </a:defRPr>
            </a:lvl7pPr>
            <a:lvl8pPr indent="-317500" lvl="7" marL="3657600" marR="0" rtl="0" algn="l">
              <a:lnSpc>
                <a:spcPct val="90000"/>
              </a:lnSpc>
              <a:spcBef>
                <a:spcPts val="500"/>
              </a:spcBef>
              <a:spcAft>
                <a:spcPts val="0"/>
              </a:spcAft>
              <a:buClr>
                <a:schemeClr val="lt1"/>
              </a:buClr>
              <a:buSzPts val="1400"/>
              <a:buFont typeface="Arial"/>
              <a:buChar char="•"/>
              <a:defRPr b="0" i="0" sz="1400" u="none" cap="none" strike="noStrike">
                <a:solidFill>
                  <a:schemeClr val="lt1"/>
                </a:solidFill>
                <a:latin typeface="Trebuchet MS"/>
                <a:ea typeface="Trebuchet MS"/>
                <a:cs typeface="Trebuchet MS"/>
                <a:sym typeface="Trebuchet MS"/>
              </a:defRPr>
            </a:lvl8pPr>
            <a:lvl9pPr indent="-317500" lvl="8" marL="4114800" marR="0" rtl="0" algn="l">
              <a:lnSpc>
                <a:spcPct val="90000"/>
              </a:lnSpc>
              <a:spcBef>
                <a:spcPts val="500"/>
              </a:spcBef>
              <a:spcAft>
                <a:spcPts val="0"/>
              </a:spcAft>
              <a:buClr>
                <a:schemeClr val="lt1"/>
              </a:buClr>
              <a:buSzPts val="1400"/>
              <a:buFont typeface="Arial"/>
              <a:buChar char="•"/>
              <a:defRPr b="0" i="0" sz="1400" u="none" cap="none" strike="noStrike">
                <a:solidFill>
                  <a:schemeClr val="lt1"/>
                </a:solidFill>
                <a:latin typeface="Trebuchet MS"/>
                <a:ea typeface="Trebuchet MS"/>
                <a:cs typeface="Trebuchet MS"/>
                <a:sym typeface="Trebuchet MS"/>
              </a:defRPr>
            </a:lvl9pPr>
          </a:lstStyle>
          <a:p/>
        </p:txBody>
      </p:sp>
      <p:sp>
        <p:nvSpPr>
          <p:cNvPr id="9" name="Google Shape;9;p26"/>
          <p:cNvSpPr txBox="1"/>
          <p:nvPr>
            <p:ph idx="10" type="dt"/>
          </p:nvPr>
        </p:nvSpPr>
        <p:spPr>
          <a:xfrm>
            <a:off x="7550981" y="5936187"/>
            <a:ext cx="2743200"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1050" u="none" cap="none" strike="noStrike">
                <a:solidFill>
                  <a:schemeClr val="lt1"/>
                </a:solidFill>
                <a:latin typeface="Trebuchet MS"/>
                <a:ea typeface="Trebuchet MS"/>
                <a:cs typeface="Trebuchet MS"/>
                <a:sym typeface="Trebuchet MS"/>
              </a:defRPr>
            </a:lvl1pPr>
            <a:lvl2pPr lvl="1"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2pPr>
            <a:lvl3pPr lvl="2"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3pPr>
            <a:lvl4pPr lvl="3"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4pPr>
            <a:lvl5pPr lvl="4"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5pPr>
            <a:lvl6pPr lvl="5"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6pPr>
            <a:lvl7pPr lvl="6"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7pPr>
            <a:lvl8pPr lvl="7"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8pPr>
            <a:lvl9pPr lvl="8"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9pPr>
          </a:lstStyle>
          <a:p/>
        </p:txBody>
      </p:sp>
      <p:sp>
        <p:nvSpPr>
          <p:cNvPr id="10" name="Google Shape;10;p26"/>
          <p:cNvSpPr txBox="1"/>
          <p:nvPr>
            <p:ph idx="11" type="ftr"/>
          </p:nvPr>
        </p:nvSpPr>
        <p:spPr>
          <a:xfrm>
            <a:off x="680321" y="5936188"/>
            <a:ext cx="687066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050" u="none" cap="none" strike="noStrike">
                <a:solidFill>
                  <a:schemeClr val="lt1"/>
                </a:solidFill>
                <a:latin typeface="Trebuchet MS"/>
                <a:ea typeface="Trebuchet MS"/>
                <a:cs typeface="Trebuchet MS"/>
                <a:sym typeface="Trebuchet MS"/>
              </a:defRPr>
            </a:lvl1pPr>
            <a:lvl2pPr lvl="1"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2pPr>
            <a:lvl3pPr lvl="2"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3pPr>
            <a:lvl4pPr lvl="3"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4pPr>
            <a:lvl5pPr lvl="4"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5pPr>
            <a:lvl6pPr lvl="5"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6pPr>
            <a:lvl7pPr lvl="6"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7pPr>
            <a:lvl8pPr lvl="7"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8pPr>
            <a:lvl9pPr lvl="8"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9pPr>
          </a:lstStyle>
          <a:p/>
        </p:txBody>
      </p:sp>
      <p:sp>
        <p:nvSpPr>
          <p:cNvPr id="11" name="Google Shape;11;p26"/>
          <p:cNvSpPr txBox="1"/>
          <p:nvPr>
            <p:ph idx="12" type="sldNum"/>
          </p:nvPr>
        </p:nvSpPr>
        <p:spPr>
          <a:xfrm>
            <a:off x="10729455" y="753227"/>
            <a:ext cx="1154151" cy="1090789"/>
          </a:xfrm>
          <a:prstGeom prst="rect">
            <a:avLst/>
          </a:prstGeom>
          <a:noFill/>
          <a:ln>
            <a:noFill/>
          </a:ln>
        </p:spPr>
        <p:txBody>
          <a:bodyPr anchorCtr="0" anchor="ctr" bIns="45700" lIns="91425" spcFirstLastPara="1" rIns="91425" wrap="square" tIns="45700">
            <a:noAutofit/>
          </a:bodyPr>
          <a:lstStyle>
            <a:lvl1pPr indent="0" lvl="0" marL="0" marR="0" rtl="0" algn="l">
              <a:spcBef>
                <a:spcPts val="0"/>
              </a:spcBef>
              <a:buNone/>
              <a:defRPr b="0" i="0" sz="3600" u="none" cap="none" strike="noStrike">
                <a:solidFill>
                  <a:schemeClr val="lt1"/>
                </a:solidFill>
                <a:latin typeface="Trebuchet MS"/>
                <a:ea typeface="Trebuchet MS"/>
                <a:cs typeface="Trebuchet MS"/>
                <a:sym typeface="Trebuchet MS"/>
              </a:defRPr>
            </a:lvl1pPr>
            <a:lvl2pPr indent="0" lvl="1" marL="0" marR="0" rtl="0" algn="l">
              <a:spcBef>
                <a:spcPts val="0"/>
              </a:spcBef>
              <a:buNone/>
              <a:defRPr b="0" i="0" sz="3600" u="none" cap="none" strike="noStrike">
                <a:solidFill>
                  <a:schemeClr val="lt1"/>
                </a:solidFill>
                <a:latin typeface="Trebuchet MS"/>
                <a:ea typeface="Trebuchet MS"/>
                <a:cs typeface="Trebuchet MS"/>
                <a:sym typeface="Trebuchet MS"/>
              </a:defRPr>
            </a:lvl2pPr>
            <a:lvl3pPr indent="0" lvl="2" marL="0" marR="0" rtl="0" algn="l">
              <a:spcBef>
                <a:spcPts val="0"/>
              </a:spcBef>
              <a:buNone/>
              <a:defRPr b="0" i="0" sz="3600" u="none" cap="none" strike="noStrike">
                <a:solidFill>
                  <a:schemeClr val="lt1"/>
                </a:solidFill>
                <a:latin typeface="Trebuchet MS"/>
                <a:ea typeface="Trebuchet MS"/>
                <a:cs typeface="Trebuchet MS"/>
                <a:sym typeface="Trebuchet MS"/>
              </a:defRPr>
            </a:lvl3pPr>
            <a:lvl4pPr indent="0" lvl="3" marL="0" marR="0" rtl="0" algn="l">
              <a:spcBef>
                <a:spcPts val="0"/>
              </a:spcBef>
              <a:buNone/>
              <a:defRPr b="0" i="0" sz="3600" u="none" cap="none" strike="noStrike">
                <a:solidFill>
                  <a:schemeClr val="lt1"/>
                </a:solidFill>
                <a:latin typeface="Trebuchet MS"/>
                <a:ea typeface="Trebuchet MS"/>
                <a:cs typeface="Trebuchet MS"/>
                <a:sym typeface="Trebuchet MS"/>
              </a:defRPr>
            </a:lvl4pPr>
            <a:lvl5pPr indent="0" lvl="4" marL="0" marR="0" rtl="0" algn="l">
              <a:spcBef>
                <a:spcPts val="0"/>
              </a:spcBef>
              <a:buNone/>
              <a:defRPr b="0" i="0" sz="3600" u="none" cap="none" strike="noStrike">
                <a:solidFill>
                  <a:schemeClr val="lt1"/>
                </a:solidFill>
                <a:latin typeface="Trebuchet MS"/>
                <a:ea typeface="Trebuchet MS"/>
                <a:cs typeface="Trebuchet MS"/>
                <a:sym typeface="Trebuchet MS"/>
              </a:defRPr>
            </a:lvl5pPr>
            <a:lvl6pPr indent="0" lvl="5" marL="0" marR="0" rtl="0" algn="l">
              <a:spcBef>
                <a:spcPts val="0"/>
              </a:spcBef>
              <a:buNone/>
              <a:defRPr b="0" i="0" sz="3600" u="none" cap="none" strike="noStrike">
                <a:solidFill>
                  <a:schemeClr val="lt1"/>
                </a:solidFill>
                <a:latin typeface="Trebuchet MS"/>
                <a:ea typeface="Trebuchet MS"/>
                <a:cs typeface="Trebuchet MS"/>
                <a:sym typeface="Trebuchet MS"/>
              </a:defRPr>
            </a:lvl6pPr>
            <a:lvl7pPr indent="0" lvl="6" marL="0" marR="0" rtl="0" algn="l">
              <a:spcBef>
                <a:spcPts val="0"/>
              </a:spcBef>
              <a:buNone/>
              <a:defRPr b="0" i="0" sz="3600" u="none" cap="none" strike="noStrike">
                <a:solidFill>
                  <a:schemeClr val="lt1"/>
                </a:solidFill>
                <a:latin typeface="Trebuchet MS"/>
                <a:ea typeface="Trebuchet MS"/>
                <a:cs typeface="Trebuchet MS"/>
                <a:sym typeface="Trebuchet MS"/>
              </a:defRPr>
            </a:lvl7pPr>
            <a:lvl8pPr indent="0" lvl="7" marL="0" marR="0" rtl="0" algn="l">
              <a:spcBef>
                <a:spcPts val="0"/>
              </a:spcBef>
              <a:buNone/>
              <a:defRPr b="0" i="0" sz="3600" u="none" cap="none" strike="noStrike">
                <a:solidFill>
                  <a:schemeClr val="lt1"/>
                </a:solidFill>
                <a:latin typeface="Trebuchet MS"/>
                <a:ea typeface="Trebuchet MS"/>
                <a:cs typeface="Trebuchet MS"/>
                <a:sym typeface="Trebuchet MS"/>
              </a:defRPr>
            </a:lvl8pPr>
            <a:lvl9pPr indent="0" lvl="8" marL="0" marR="0" rtl="0" algn="l">
              <a:spcBef>
                <a:spcPts val="0"/>
              </a:spcBef>
              <a:buNone/>
              <a:defRPr b="0" i="0" sz="3600" u="none" cap="none" strike="noStrike">
                <a:solidFill>
                  <a:schemeClr val="lt1"/>
                </a:solidFill>
                <a:latin typeface="Trebuchet MS"/>
                <a:ea typeface="Trebuchet MS"/>
                <a:cs typeface="Trebuchet MS"/>
                <a:sym typeface="Trebuchet MS"/>
              </a:defRPr>
            </a:lvl9pPr>
          </a:lstStyle>
          <a:p>
            <a:pPr indent="0" lvl="0" marL="0" rtl="0" algn="l">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0.png"/><Relationship Id="rId4" Type="http://schemas.openxmlformats.org/officeDocument/2006/relationships/image" Target="../media/image1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5.jpg"/><Relationship Id="rId4" Type="http://schemas.openxmlformats.org/officeDocument/2006/relationships/image" Target="../media/image12.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7.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4.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6.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8.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5.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1"/>
          <p:cNvSpPr txBox="1"/>
          <p:nvPr>
            <p:ph type="ctrTitle"/>
          </p:nvPr>
        </p:nvSpPr>
        <p:spPr>
          <a:xfrm>
            <a:off x="680322" y="2733709"/>
            <a:ext cx="8144134" cy="1373070"/>
          </a:xfrm>
          <a:prstGeom prst="rect">
            <a:avLst/>
          </a:prstGeom>
          <a:noFill/>
          <a:ln>
            <a:noFill/>
          </a:ln>
        </p:spPr>
        <p:txBody>
          <a:bodyPr anchorCtr="0" anchor="b" bIns="45700" lIns="91425" spcFirstLastPara="1" rIns="91425" wrap="square" tIns="45700">
            <a:noAutofit/>
          </a:bodyPr>
          <a:lstStyle/>
          <a:p>
            <a:pPr indent="0" lvl="0" marL="0" rtl="0" algn="r">
              <a:lnSpc>
                <a:spcPct val="90000"/>
              </a:lnSpc>
              <a:spcBef>
                <a:spcPts val="0"/>
              </a:spcBef>
              <a:spcAft>
                <a:spcPts val="0"/>
              </a:spcAft>
              <a:buClr>
                <a:schemeClr val="lt1"/>
              </a:buClr>
              <a:buSzPts val="5400"/>
              <a:buFont typeface="Trebuchet MS"/>
              <a:buNone/>
            </a:pPr>
            <a:r>
              <a:rPr lang="en-US"/>
              <a:t>Dream... and let dream</a:t>
            </a:r>
            <a:endParaRPr/>
          </a:p>
        </p:txBody>
      </p:sp>
      <p:sp>
        <p:nvSpPr>
          <p:cNvPr id="203" name="Google Shape;203;p1"/>
          <p:cNvSpPr txBox="1"/>
          <p:nvPr>
            <p:ph idx="1" type="subTitle"/>
          </p:nvPr>
        </p:nvSpPr>
        <p:spPr>
          <a:xfrm>
            <a:off x="680322" y="4394039"/>
            <a:ext cx="8144134" cy="1117687"/>
          </a:xfrm>
          <a:prstGeom prst="rect">
            <a:avLst/>
          </a:prstGeom>
          <a:noFill/>
          <a:ln>
            <a:noFill/>
          </a:ln>
        </p:spPr>
        <p:txBody>
          <a:bodyPr anchorCtr="0" anchor="t" bIns="45700" lIns="91425" spcFirstLastPara="1" rIns="91425" wrap="square" tIns="45700">
            <a:normAutofit/>
          </a:bodyPr>
          <a:lstStyle/>
          <a:p>
            <a:pPr indent="0" lvl="0" marL="0" rtl="0" algn="r">
              <a:lnSpc>
                <a:spcPct val="90000"/>
              </a:lnSpc>
              <a:spcBef>
                <a:spcPts val="0"/>
              </a:spcBef>
              <a:spcAft>
                <a:spcPts val="0"/>
              </a:spcAft>
              <a:buClr>
                <a:schemeClr val="lt1"/>
              </a:buClr>
              <a:buSzPts val="2000"/>
              <a:buNone/>
            </a:pPr>
            <a:r>
              <a:rPr lang="en-US"/>
              <a:t>Message from the Pope Francis by the 28th GC </a:t>
            </a:r>
            <a:endParaRPr/>
          </a:p>
          <a:p>
            <a:pPr indent="0" lvl="0" marL="0" rtl="0" algn="r">
              <a:lnSpc>
                <a:spcPct val="90000"/>
              </a:lnSpc>
              <a:spcBef>
                <a:spcPts val="1000"/>
              </a:spcBef>
              <a:spcAft>
                <a:spcPts val="0"/>
              </a:spcAft>
              <a:buClr>
                <a:schemeClr val="lt1"/>
              </a:buClr>
              <a:buSzPts val="2000"/>
              <a:buNone/>
            </a:pPr>
            <a:r>
              <a:rPr lang="en-US"/>
              <a:t>Don Casti</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pic>
        <p:nvPicPr>
          <p:cNvPr id="208" name="Google Shape;208;p2"/>
          <p:cNvPicPr preferRelativeResize="0"/>
          <p:nvPr>
            <p:ph idx="1" type="body"/>
          </p:nvPr>
        </p:nvPicPr>
        <p:blipFill rotWithShape="1">
          <a:blip r:embed="rId3">
            <a:alphaModFix/>
          </a:blip>
          <a:srcRect b="0" l="0" r="0" t="0"/>
          <a:stretch/>
        </p:blipFill>
        <p:spPr>
          <a:xfrm>
            <a:off x="7453093" y="2464620"/>
            <a:ext cx="3070358" cy="3598863"/>
          </a:xfrm>
          <a:prstGeom prst="rect">
            <a:avLst/>
          </a:prstGeom>
          <a:noFill/>
          <a:ln>
            <a:noFill/>
          </a:ln>
        </p:spPr>
      </p:pic>
      <p:sp>
        <p:nvSpPr>
          <p:cNvPr id="209" name="Google Shape;209;p2"/>
          <p:cNvSpPr txBox="1"/>
          <p:nvPr>
            <p:ph type="title"/>
          </p:nvPr>
        </p:nvSpPr>
        <p:spPr>
          <a:xfrm>
            <a:off x="680321" y="753228"/>
            <a:ext cx="9613861" cy="108093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200"/>
              <a:buFont typeface="Trebuchet MS"/>
              <a:buNone/>
            </a:pPr>
            <a:r>
              <a:rPr lang="en-US" sz="3200"/>
              <a:t>Message from the Pope Francis by the 28th GC </a:t>
            </a:r>
            <a:endParaRPr/>
          </a:p>
        </p:txBody>
      </p:sp>
      <p:pic>
        <p:nvPicPr>
          <p:cNvPr id="210" name="Google Shape;210;p2"/>
          <p:cNvPicPr preferRelativeResize="0"/>
          <p:nvPr/>
        </p:nvPicPr>
        <p:blipFill rotWithShape="1">
          <a:blip r:embed="rId4">
            <a:alphaModFix/>
          </a:blip>
          <a:srcRect b="0" l="0" r="0" t="0"/>
          <a:stretch/>
        </p:blipFill>
        <p:spPr>
          <a:xfrm>
            <a:off x="908561" y="3873910"/>
            <a:ext cx="4554637" cy="1921899"/>
          </a:xfrm>
          <a:prstGeom prst="rect">
            <a:avLst/>
          </a:prstGeom>
          <a:noFill/>
          <a:ln>
            <a:noFill/>
          </a:ln>
        </p:spPr>
      </p:pic>
      <p:sp>
        <p:nvSpPr>
          <p:cNvPr id="211" name="Google Shape;211;p2"/>
          <p:cNvSpPr txBox="1"/>
          <p:nvPr/>
        </p:nvSpPr>
        <p:spPr>
          <a:xfrm flipH="1">
            <a:off x="815964" y="2530872"/>
            <a:ext cx="5444876"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800" u="none" cap="none" strike="noStrike">
                <a:solidFill>
                  <a:schemeClr val="lt1"/>
                </a:solidFill>
                <a:latin typeface="Trebuchet MS"/>
                <a:ea typeface="Trebuchet MS"/>
                <a:cs typeface="Trebuchet MS"/>
                <a:sym typeface="Trebuchet MS"/>
              </a:rPr>
              <a:t>The gift from a friend to all the Salesian Family :</a:t>
            </a:r>
            <a:endParaRPr/>
          </a:p>
          <a:p>
            <a:pPr indent="0" lvl="0" marL="0" marR="0" rtl="0" algn="l">
              <a:spcBef>
                <a:spcPts val="0"/>
              </a:spcBef>
              <a:spcAft>
                <a:spcPts val="0"/>
              </a:spcAft>
              <a:buNone/>
            </a:pPr>
            <a:r>
              <a:t/>
            </a:r>
            <a:endParaRPr sz="1800">
              <a:solidFill>
                <a:schemeClr val="lt1"/>
              </a:solidFill>
              <a:latin typeface="Trebuchet MS"/>
              <a:ea typeface="Trebuchet MS"/>
              <a:cs typeface="Trebuchet MS"/>
              <a:sym typeface="Trebuchet MS"/>
            </a:endParaRPr>
          </a:p>
          <a:p>
            <a:pPr indent="0" lvl="0" marL="0" marR="0" rtl="0" algn="l">
              <a:spcBef>
                <a:spcPts val="0"/>
              </a:spcBef>
              <a:spcAft>
                <a:spcPts val="0"/>
              </a:spcAft>
              <a:buNone/>
            </a:pPr>
            <a:r>
              <a:rPr lang="en-US" sz="1800">
                <a:solidFill>
                  <a:schemeClr val="lt1"/>
                </a:solidFill>
                <a:latin typeface="Trebuchet MS"/>
                <a:ea typeface="Trebuchet MS"/>
                <a:cs typeface="Trebuchet MS"/>
                <a:sym typeface="Trebuchet MS"/>
              </a:rPr>
              <a:t>to come back on the footprint of Don Bosco</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3"/>
          <p:cNvSpPr txBox="1"/>
          <p:nvPr>
            <p:ph type="title"/>
          </p:nvPr>
        </p:nvSpPr>
        <p:spPr>
          <a:xfrm>
            <a:off x="680321" y="753228"/>
            <a:ext cx="9613861" cy="108093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n-US"/>
              <a:t>To realize a true « Option Valdocco »</a:t>
            </a:r>
            <a:br>
              <a:rPr lang="en-US"/>
            </a:br>
            <a:r>
              <a:rPr lang="en-US"/>
              <a:t>gift and challenge</a:t>
            </a:r>
            <a:endParaRPr/>
          </a:p>
        </p:txBody>
      </p:sp>
      <p:pic>
        <p:nvPicPr>
          <p:cNvPr id="217" name="Google Shape;217;p3"/>
          <p:cNvPicPr preferRelativeResize="0"/>
          <p:nvPr>
            <p:ph idx="1" type="body"/>
          </p:nvPr>
        </p:nvPicPr>
        <p:blipFill rotWithShape="1">
          <a:blip r:embed="rId3">
            <a:alphaModFix/>
          </a:blip>
          <a:srcRect b="0" l="0" r="0" t="0"/>
          <a:stretch/>
        </p:blipFill>
        <p:spPr>
          <a:xfrm>
            <a:off x="856995" y="2223856"/>
            <a:ext cx="6841664" cy="3848436"/>
          </a:xfrm>
          <a:prstGeom prst="rect">
            <a:avLst/>
          </a:prstGeom>
          <a:noFill/>
          <a:ln>
            <a:noFill/>
          </a:ln>
        </p:spPr>
      </p:pic>
      <p:sp>
        <p:nvSpPr>
          <p:cNvPr id="218" name="Google Shape;218;p3"/>
          <p:cNvSpPr txBox="1"/>
          <p:nvPr/>
        </p:nvSpPr>
        <p:spPr>
          <a:xfrm>
            <a:off x="8150941" y="3293806"/>
            <a:ext cx="3969523" cy="230832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lt1"/>
                </a:solidFill>
                <a:latin typeface="Trebuchet MS"/>
                <a:ea typeface="Trebuchet MS"/>
                <a:cs typeface="Trebuchet MS"/>
                <a:sym typeface="Trebuchet MS"/>
              </a:rPr>
              <a:t>Not only the contemplation </a:t>
            </a:r>
            <a:br>
              <a:rPr lang="en-US" sz="1800">
                <a:solidFill>
                  <a:schemeClr val="lt1"/>
                </a:solidFill>
                <a:latin typeface="Trebuchet MS"/>
                <a:ea typeface="Trebuchet MS"/>
                <a:cs typeface="Trebuchet MS"/>
                <a:sym typeface="Trebuchet MS"/>
              </a:rPr>
            </a:br>
            <a:r>
              <a:rPr lang="en-US" sz="1800">
                <a:solidFill>
                  <a:schemeClr val="lt1"/>
                </a:solidFill>
                <a:latin typeface="Trebuchet MS"/>
                <a:ea typeface="Trebuchet MS"/>
                <a:cs typeface="Trebuchet MS"/>
                <a:sym typeface="Trebuchet MS"/>
              </a:rPr>
              <a:t>of a former story,</a:t>
            </a:r>
            <a:endParaRPr/>
          </a:p>
          <a:p>
            <a:pPr indent="0" lvl="0" marL="0" marR="0" rtl="0" algn="l">
              <a:spcBef>
                <a:spcPts val="0"/>
              </a:spcBef>
              <a:spcAft>
                <a:spcPts val="0"/>
              </a:spcAft>
              <a:buNone/>
            </a:pPr>
            <a:r>
              <a:rPr lang="en-US" sz="1800">
                <a:solidFill>
                  <a:schemeClr val="lt1"/>
                </a:solidFill>
                <a:latin typeface="Trebuchet MS"/>
                <a:ea typeface="Trebuchet MS"/>
                <a:cs typeface="Trebuchet MS"/>
                <a:sym typeface="Trebuchet MS"/>
              </a:rPr>
              <a:t>but the strength facing the present </a:t>
            </a:r>
            <a:br>
              <a:rPr lang="en-US" sz="1800">
                <a:solidFill>
                  <a:schemeClr val="lt1"/>
                </a:solidFill>
                <a:latin typeface="Trebuchet MS"/>
                <a:ea typeface="Trebuchet MS"/>
                <a:cs typeface="Trebuchet MS"/>
                <a:sym typeface="Trebuchet MS"/>
              </a:rPr>
            </a:br>
            <a:r>
              <a:rPr lang="en-US" sz="1800">
                <a:solidFill>
                  <a:schemeClr val="lt1"/>
                </a:solidFill>
                <a:latin typeface="Trebuchet MS"/>
                <a:ea typeface="Trebuchet MS"/>
                <a:cs typeface="Trebuchet MS"/>
                <a:sym typeface="Trebuchet MS"/>
              </a:rPr>
              <a:t>of the life in the world, </a:t>
            </a:r>
            <a:br>
              <a:rPr lang="en-US" sz="1800">
                <a:solidFill>
                  <a:schemeClr val="lt1"/>
                </a:solidFill>
                <a:latin typeface="Trebuchet MS"/>
                <a:ea typeface="Trebuchet MS"/>
                <a:cs typeface="Trebuchet MS"/>
                <a:sym typeface="Trebuchet MS"/>
              </a:rPr>
            </a:br>
            <a:r>
              <a:rPr lang="en-US" sz="1800">
                <a:solidFill>
                  <a:schemeClr val="lt1"/>
                </a:solidFill>
                <a:latin typeface="Trebuchet MS"/>
                <a:ea typeface="Trebuchet MS"/>
                <a:cs typeface="Trebuchet MS"/>
                <a:sym typeface="Trebuchet MS"/>
              </a:rPr>
              <a:t>in the Church, </a:t>
            </a:r>
            <a:endParaRPr/>
          </a:p>
          <a:p>
            <a:pPr indent="0" lvl="0" marL="0" marR="0" rtl="0" algn="l">
              <a:spcBef>
                <a:spcPts val="0"/>
              </a:spcBef>
              <a:spcAft>
                <a:spcPts val="0"/>
              </a:spcAft>
              <a:buNone/>
            </a:pPr>
            <a:r>
              <a:rPr lang="en-US" sz="1800">
                <a:solidFill>
                  <a:schemeClr val="lt1"/>
                </a:solidFill>
                <a:latin typeface="Trebuchet MS"/>
                <a:ea typeface="Trebuchet MS"/>
                <a:cs typeface="Trebuchet MS"/>
                <a:sym typeface="Trebuchet MS"/>
              </a:rPr>
              <a:t>of in the Congregation </a:t>
            </a:r>
            <a:endParaRPr/>
          </a:p>
          <a:p>
            <a:pPr indent="0" lvl="0" marL="0" marR="0" rtl="0" algn="l">
              <a:spcBef>
                <a:spcPts val="0"/>
              </a:spcBef>
              <a:spcAft>
                <a:spcPts val="0"/>
              </a:spcAft>
              <a:buNone/>
            </a:pPr>
            <a:r>
              <a:rPr lang="en-US" sz="1800">
                <a:solidFill>
                  <a:schemeClr val="lt1"/>
                </a:solidFill>
                <a:latin typeface="Trebuchet MS"/>
                <a:ea typeface="Trebuchet MS"/>
                <a:cs typeface="Trebuchet MS"/>
                <a:sym typeface="Trebuchet MS"/>
              </a:rPr>
              <a:t>and in the Association</a:t>
            </a:r>
            <a:endParaRPr/>
          </a:p>
          <a:p>
            <a:pPr indent="0" lvl="0" marL="0" marR="0" rtl="0" algn="l">
              <a:spcBef>
                <a:spcPts val="0"/>
              </a:spcBef>
              <a:spcAft>
                <a:spcPts val="0"/>
              </a:spcAft>
              <a:buNone/>
            </a:pPr>
            <a:r>
              <a:rPr lang="en-US" sz="1800">
                <a:solidFill>
                  <a:schemeClr val="lt1"/>
                </a:solidFill>
                <a:latin typeface="Trebuchet MS"/>
                <a:ea typeface="Trebuchet MS"/>
                <a:cs typeface="Trebuchet MS"/>
                <a:sym typeface="Trebuchet MS"/>
              </a:rPr>
              <a:t>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4"/>
          <p:cNvSpPr txBox="1"/>
          <p:nvPr>
            <p:ph type="title"/>
          </p:nvPr>
        </p:nvSpPr>
        <p:spPr>
          <a:xfrm>
            <a:off x="680321" y="753228"/>
            <a:ext cx="9613861" cy="108093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n-US"/>
              <a:t>The questions</a:t>
            </a:r>
            <a:endParaRPr/>
          </a:p>
        </p:txBody>
      </p:sp>
      <p:sp>
        <p:nvSpPr>
          <p:cNvPr id="224" name="Google Shape;224;p4"/>
          <p:cNvSpPr txBox="1"/>
          <p:nvPr/>
        </p:nvSpPr>
        <p:spPr>
          <a:xfrm>
            <a:off x="1956619" y="2920180"/>
            <a:ext cx="9006850" cy="304698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lt1"/>
                </a:solidFill>
                <a:latin typeface="Trebuchet MS"/>
                <a:ea typeface="Trebuchet MS"/>
                <a:cs typeface="Trebuchet MS"/>
                <a:sym typeface="Trebuchet MS"/>
              </a:rPr>
              <a:t>How to give today a concrete expression </a:t>
            </a:r>
            <a:br>
              <a:rPr lang="en-US" sz="3200">
                <a:solidFill>
                  <a:schemeClr val="lt1"/>
                </a:solidFill>
                <a:latin typeface="Trebuchet MS"/>
                <a:ea typeface="Trebuchet MS"/>
                <a:cs typeface="Trebuchet MS"/>
                <a:sym typeface="Trebuchet MS"/>
              </a:rPr>
            </a:br>
            <a:r>
              <a:rPr lang="en-US" sz="3200">
                <a:solidFill>
                  <a:schemeClr val="lt1"/>
                </a:solidFill>
                <a:latin typeface="Trebuchet MS"/>
                <a:ea typeface="Trebuchet MS"/>
                <a:cs typeface="Trebuchet MS"/>
                <a:sym typeface="Trebuchet MS"/>
              </a:rPr>
              <a:t>for this style of salesian action ?</a:t>
            </a:r>
            <a:endParaRPr/>
          </a:p>
          <a:p>
            <a:pPr indent="0" lvl="0" marL="0" marR="0" rtl="0" algn="l">
              <a:spcBef>
                <a:spcPts val="0"/>
              </a:spcBef>
              <a:spcAft>
                <a:spcPts val="0"/>
              </a:spcAft>
              <a:buNone/>
            </a:pPr>
            <a:r>
              <a:t/>
            </a:r>
            <a:endParaRPr sz="3200">
              <a:solidFill>
                <a:schemeClr val="lt1"/>
              </a:solidFill>
              <a:latin typeface="Trebuchet MS"/>
              <a:ea typeface="Trebuchet MS"/>
              <a:cs typeface="Trebuchet MS"/>
              <a:sym typeface="Trebuchet MS"/>
            </a:endParaRPr>
          </a:p>
          <a:p>
            <a:pPr indent="0" lvl="0" marL="0" marR="0" rtl="0" algn="l">
              <a:spcBef>
                <a:spcPts val="0"/>
              </a:spcBef>
              <a:spcAft>
                <a:spcPts val="0"/>
              </a:spcAft>
              <a:buNone/>
            </a:pPr>
            <a:r>
              <a:rPr lang="en-US" sz="3200">
                <a:solidFill>
                  <a:schemeClr val="lt1"/>
                </a:solidFill>
                <a:latin typeface="Trebuchet MS"/>
                <a:ea typeface="Trebuchet MS"/>
                <a:cs typeface="Trebuchet MS"/>
                <a:sym typeface="Trebuchet MS"/>
              </a:rPr>
              <a:t>How to surch the good inspirations in order to live fully the challenges of today and to prepare the future of the charisma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5"/>
          <p:cNvSpPr txBox="1"/>
          <p:nvPr>
            <p:ph type="title"/>
          </p:nvPr>
        </p:nvSpPr>
        <p:spPr>
          <a:xfrm>
            <a:off x="680321" y="753228"/>
            <a:ext cx="9613861" cy="1080938"/>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Trebuchet MS"/>
              <a:buNone/>
            </a:pPr>
            <a:r>
              <a:rPr lang="en-US"/>
              <a:t>Our time is nor better nor worse</a:t>
            </a:r>
            <a:br>
              <a:rPr lang="en-US"/>
            </a:br>
            <a:r>
              <a:rPr lang="en-US"/>
              <a:t>but different from this when Don Bosco was alive</a:t>
            </a:r>
            <a:endParaRPr/>
          </a:p>
        </p:txBody>
      </p:sp>
      <p:pic>
        <p:nvPicPr>
          <p:cNvPr id="230" name="Google Shape;230;p5"/>
          <p:cNvPicPr preferRelativeResize="0"/>
          <p:nvPr>
            <p:ph idx="1" type="body"/>
          </p:nvPr>
        </p:nvPicPr>
        <p:blipFill rotWithShape="1">
          <a:blip r:embed="rId3">
            <a:alphaModFix/>
          </a:blip>
          <a:srcRect b="0" l="0" r="0" t="0"/>
          <a:stretch/>
        </p:blipFill>
        <p:spPr>
          <a:xfrm>
            <a:off x="460893" y="2256119"/>
            <a:ext cx="5026358" cy="3161455"/>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45"/>
              </a:srgbClr>
            </a:outerShdw>
          </a:effectLst>
        </p:spPr>
      </p:pic>
      <p:pic>
        <p:nvPicPr>
          <p:cNvPr id="231" name="Google Shape;231;p5"/>
          <p:cNvPicPr preferRelativeResize="0"/>
          <p:nvPr/>
        </p:nvPicPr>
        <p:blipFill rotWithShape="1">
          <a:blip r:embed="rId4">
            <a:alphaModFix/>
          </a:blip>
          <a:srcRect b="0" l="0" r="0" t="0"/>
          <a:stretch/>
        </p:blipFill>
        <p:spPr>
          <a:xfrm>
            <a:off x="6459793" y="3209806"/>
            <a:ext cx="4543044" cy="301972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45"/>
              </a:srgbClr>
            </a:outerShdw>
          </a:effectLst>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6"/>
          <p:cNvSpPr txBox="1"/>
          <p:nvPr>
            <p:ph type="title"/>
          </p:nvPr>
        </p:nvSpPr>
        <p:spPr>
          <a:xfrm>
            <a:off x="680321" y="753228"/>
            <a:ext cx="9613861" cy="108093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n-US"/>
              <a:t>5 points of our salesian identity </a:t>
            </a:r>
            <a:br>
              <a:rPr lang="en-US"/>
            </a:br>
            <a:r>
              <a:rPr lang="en-US"/>
              <a:t>to be considered in an inventive loyalty</a:t>
            </a:r>
            <a:endParaRPr/>
          </a:p>
        </p:txBody>
      </p:sp>
      <p:sp>
        <p:nvSpPr>
          <p:cNvPr id="237" name="Google Shape;237;p6"/>
          <p:cNvSpPr txBox="1"/>
          <p:nvPr>
            <p:ph idx="1" type="body"/>
          </p:nvPr>
        </p:nvSpPr>
        <p:spPr>
          <a:xfrm>
            <a:off x="680321" y="2915371"/>
            <a:ext cx="9613861" cy="258969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400"/>
              <a:buChar char="•"/>
            </a:pPr>
            <a:r>
              <a:rPr lang="en-US"/>
              <a:t>1.	To revive the gift we have received</a:t>
            </a:r>
            <a:endParaRPr/>
          </a:p>
          <a:p>
            <a:pPr indent="-228600" lvl="0" marL="228600" rtl="0" algn="l">
              <a:lnSpc>
                <a:spcPct val="90000"/>
              </a:lnSpc>
              <a:spcBef>
                <a:spcPts val="1000"/>
              </a:spcBef>
              <a:spcAft>
                <a:spcPts val="0"/>
              </a:spcAft>
              <a:buClr>
                <a:schemeClr val="lt1"/>
              </a:buClr>
              <a:buSzPts val="2400"/>
              <a:buChar char="•"/>
            </a:pPr>
            <a:r>
              <a:rPr lang="en-US"/>
              <a:t>2.	The option « Valdocco » and the gift for the youth </a:t>
            </a:r>
            <a:endParaRPr/>
          </a:p>
          <a:p>
            <a:pPr indent="-228600" lvl="0" marL="228600" rtl="0" algn="l">
              <a:lnSpc>
                <a:spcPct val="90000"/>
              </a:lnSpc>
              <a:spcBef>
                <a:spcPts val="1000"/>
              </a:spcBef>
              <a:spcAft>
                <a:spcPts val="0"/>
              </a:spcAft>
              <a:buClr>
                <a:schemeClr val="lt1"/>
              </a:buClr>
              <a:buSzPts val="2400"/>
              <a:buChar char="•"/>
            </a:pPr>
            <a:r>
              <a:rPr lang="en-US"/>
              <a:t>3.	The option « Valdocco » and the charisma of the presence</a:t>
            </a:r>
            <a:endParaRPr/>
          </a:p>
          <a:p>
            <a:pPr indent="-228600" lvl="0" marL="228600" rtl="0" algn="l">
              <a:lnSpc>
                <a:spcPct val="90000"/>
              </a:lnSpc>
              <a:spcBef>
                <a:spcPts val="1000"/>
              </a:spcBef>
              <a:spcAft>
                <a:spcPts val="0"/>
              </a:spcAft>
              <a:buClr>
                <a:schemeClr val="lt1"/>
              </a:buClr>
              <a:buSzPts val="2400"/>
              <a:buChar char="•"/>
            </a:pPr>
            <a:r>
              <a:rPr lang="en-US"/>
              <a:t>4.	The option « Valdocco » in the multiplicity of the langages</a:t>
            </a:r>
            <a:endParaRPr/>
          </a:p>
          <a:p>
            <a:pPr indent="-228600" lvl="0" marL="228600" rtl="0" algn="l">
              <a:lnSpc>
                <a:spcPct val="90000"/>
              </a:lnSpc>
              <a:spcBef>
                <a:spcPts val="1000"/>
              </a:spcBef>
              <a:spcAft>
                <a:spcPts val="0"/>
              </a:spcAft>
              <a:buClr>
                <a:schemeClr val="lt1"/>
              </a:buClr>
              <a:buSzPts val="2400"/>
              <a:buChar char="•"/>
            </a:pPr>
            <a:r>
              <a:rPr lang="en-US"/>
              <a:t>5.	The option « Valdocco » and the ability of dreaming</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7"/>
          <p:cNvSpPr txBox="1"/>
          <p:nvPr>
            <p:ph type="title"/>
          </p:nvPr>
        </p:nvSpPr>
        <p:spPr>
          <a:xfrm>
            <a:off x="680321" y="753228"/>
            <a:ext cx="9613861" cy="108093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n-US"/>
              <a:t>1. The discernment, the root of the revival</a:t>
            </a:r>
            <a:endParaRPr/>
          </a:p>
        </p:txBody>
      </p:sp>
      <p:pic>
        <p:nvPicPr>
          <p:cNvPr id="243" name="Google Shape;243;p7"/>
          <p:cNvPicPr preferRelativeResize="0"/>
          <p:nvPr>
            <p:ph idx="1" type="body"/>
          </p:nvPr>
        </p:nvPicPr>
        <p:blipFill rotWithShape="1">
          <a:blip r:embed="rId3">
            <a:alphaModFix/>
          </a:blip>
          <a:srcRect b="0" l="0" r="0" t="0"/>
          <a:stretch/>
        </p:blipFill>
        <p:spPr>
          <a:xfrm>
            <a:off x="985838" y="3275994"/>
            <a:ext cx="9613900" cy="3470617"/>
          </a:xfrm>
          <a:prstGeom prst="rect">
            <a:avLst/>
          </a:prstGeom>
          <a:noFill/>
          <a:ln>
            <a:noFill/>
          </a:ln>
        </p:spPr>
      </p:pic>
      <p:sp>
        <p:nvSpPr>
          <p:cNvPr id="244" name="Google Shape;244;p7"/>
          <p:cNvSpPr txBox="1"/>
          <p:nvPr/>
        </p:nvSpPr>
        <p:spPr>
          <a:xfrm>
            <a:off x="919800" y="2203930"/>
            <a:ext cx="7393776"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lt1"/>
                </a:solidFill>
                <a:latin typeface="Trebuchet MS"/>
                <a:ea typeface="Trebuchet MS"/>
                <a:cs typeface="Trebuchet MS"/>
                <a:sym typeface="Trebuchet MS"/>
              </a:rPr>
              <a:t>To let come the gift alive again:</a:t>
            </a:r>
            <a:br>
              <a:rPr lang="en-US" sz="1800">
                <a:solidFill>
                  <a:schemeClr val="lt1"/>
                </a:solidFill>
                <a:latin typeface="Trebuchet MS"/>
                <a:ea typeface="Trebuchet MS"/>
                <a:cs typeface="Trebuchet MS"/>
                <a:sym typeface="Trebuchet MS"/>
              </a:rPr>
            </a:br>
            <a:r>
              <a:rPr lang="en-US" sz="1800">
                <a:solidFill>
                  <a:schemeClr val="lt1"/>
                </a:solidFill>
                <a:latin typeface="Trebuchet MS"/>
                <a:ea typeface="Trebuchet MS"/>
                <a:cs typeface="Trebuchet MS"/>
                <a:sym typeface="Trebuchet MS"/>
              </a:rPr>
              <a:t>every charisma is a lively fire we have to rouse continuously in order that it could light and warm up again</a:t>
            </a:r>
            <a:endParaRPr sz="1800">
              <a:solidFill>
                <a:schemeClr val="lt1"/>
              </a:solidFill>
              <a:latin typeface="Trebuchet MS"/>
              <a:ea typeface="Trebuchet MS"/>
              <a:cs typeface="Trebuchet MS"/>
              <a:sym typeface="Trebuchet MS"/>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p8"/>
          <p:cNvSpPr txBox="1"/>
          <p:nvPr>
            <p:ph type="title"/>
          </p:nvPr>
        </p:nvSpPr>
        <p:spPr>
          <a:xfrm>
            <a:off x="680321" y="753228"/>
            <a:ext cx="9613861" cy="108093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n-US"/>
              <a:t>1. The discernment, the root of the revival</a:t>
            </a:r>
            <a:endParaRPr/>
          </a:p>
        </p:txBody>
      </p:sp>
      <p:sp>
        <p:nvSpPr>
          <p:cNvPr id="250" name="Google Shape;250;p8"/>
          <p:cNvSpPr txBox="1"/>
          <p:nvPr>
            <p:ph idx="1" type="body"/>
          </p:nvPr>
        </p:nvSpPr>
        <p:spPr>
          <a:xfrm>
            <a:off x="680321" y="2336873"/>
            <a:ext cx="9613861" cy="3599316"/>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lt1"/>
              </a:buClr>
              <a:buSzPts val="5400"/>
              <a:buNone/>
            </a:pPr>
            <a:r>
              <a:t/>
            </a:r>
            <a:endParaRPr sz="5400"/>
          </a:p>
          <a:p>
            <a:pPr indent="0" lvl="0" marL="0" rtl="0" algn="l">
              <a:lnSpc>
                <a:spcPct val="90000"/>
              </a:lnSpc>
              <a:spcBef>
                <a:spcPts val="1000"/>
              </a:spcBef>
              <a:spcAft>
                <a:spcPts val="0"/>
              </a:spcAft>
              <a:buClr>
                <a:schemeClr val="lt1"/>
              </a:buClr>
              <a:buSzPts val="5400"/>
              <a:buNone/>
            </a:pPr>
            <a:r>
              <a:rPr lang="en-US" sz="5400"/>
              <a:t>No repetitive faithfulness, </a:t>
            </a:r>
            <a:br>
              <a:rPr lang="en-US" sz="5400"/>
            </a:br>
            <a:r>
              <a:rPr lang="en-US" sz="5400"/>
              <a:t>but a creative faithfulness</a:t>
            </a:r>
            <a:endParaRPr sz="54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p9"/>
          <p:cNvSpPr txBox="1"/>
          <p:nvPr>
            <p:ph type="title"/>
          </p:nvPr>
        </p:nvSpPr>
        <p:spPr>
          <a:xfrm>
            <a:off x="680321" y="753228"/>
            <a:ext cx="9613861" cy="108093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n-US"/>
              <a:t>Thought</a:t>
            </a:r>
            <a:endParaRPr/>
          </a:p>
        </p:txBody>
      </p:sp>
      <p:sp>
        <p:nvSpPr>
          <p:cNvPr id="256" name="Google Shape;256;p9"/>
          <p:cNvSpPr txBox="1"/>
          <p:nvPr>
            <p:ph idx="1" type="body"/>
          </p:nvPr>
        </p:nvSpPr>
        <p:spPr>
          <a:xfrm>
            <a:off x="261258" y="2420848"/>
            <a:ext cx="11930742" cy="2934923"/>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3200"/>
              <a:buChar char="•"/>
            </a:pPr>
            <a:r>
              <a:rPr lang="en-US" sz="3200"/>
              <a:t> In which way,</a:t>
            </a:r>
            <a:endParaRPr/>
          </a:p>
          <a:p>
            <a:pPr indent="0" lvl="0" marL="0" rtl="0" algn="l">
              <a:lnSpc>
                <a:spcPct val="90000"/>
              </a:lnSpc>
              <a:spcBef>
                <a:spcPts val="1000"/>
              </a:spcBef>
              <a:spcAft>
                <a:spcPts val="0"/>
              </a:spcAft>
              <a:buClr>
                <a:schemeClr val="lt1"/>
              </a:buClr>
              <a:buSzPts val="3200"/>
              <a:buNone/>
            </a:pPr>
            <a:r>
              <a:rPr lang="en-US" sz="3200"/>
              <a:t>as individual Salesians cooperators, as Centres, do we organize genuine processes of discernment, able to generate alternative processes in order to avoid a vicious circle as « it has always been so » ?</a:t>
            </a:r>
            <a:endParaRPr/>
          </a:p>
          <a:p>
            <a:pPr indent="-25400" lvl="0" marL="228600" rtl="0" algn="l">
              <a:lnSpc>
                <a:spcPct val="90000"/>
              </a:lnSpc>
              <a:spcBef>
                <a:spcPts val="1000"/>
              </a:spcBef>
              <a:spcAft>
                <a:spcPts val="0"/>
              </a:spcAft>
              <a:buClr>
                <a:schemeClr val="lt1"/>
              </a:buClr>
              <a:buSzPts val="3200"/>
              <a:buNone/>
            </a:pPr>
            <a:r>
              <a:t/>
            </a:r>
            <a:endParaRPr b="1" sz="32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10"/>
          <p:cNvSpPr txBox="1"/>
          <p:nvPr>
            <p:ph type="title"/>
          </p:nvPr>
        </p:nvSpPr>
        <p:spPr>
          <a:xfrm>
            <a:off x="680321" y="753228"/>
            <a:ext cx="9613861" cy="108093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n-US"/>
              <a:t>2. The spirit to immerse into the reality </a:t>
            </a:r>
            <a:br>
              <a:rPr lang="en-US"/>
            </a:br>
            <a:r>
              <a:rPr lang="en-US"/>
              <a:t>and the education of the trust</a:t>
            </a:r>
            <a:endParaRPr/>
          </a:p>
        </p:txBody>
      </p:sp>
      <p:sp>
        <p:nvSpPr>
          <p:cNvPr id="262" name="Google Shape;262;p10"/>
          <p:cNvSpPr txBox="1"/>
          <p:nvPr>
            <p:ph idx="1" type="body"/>
          </p:nvPr>
        </p:nvSpPr>
        <p:spPr>
          <a:xfrm>
            <a:off x="680321" y="2336873"/>
            <a:ext cx="10656373" cy="3599316"/>
          </a:xfrm>
          <a:prstGeom prst="rect">
            <a:avLst/>
          </a:prstGeom>
          <a:noFill/>
          <a:ln>
            <a:noFill/>
          </a:ln>
        </p:spPr>
        <p:txBody>
          <a:bodyPr anchorCtr="0" anchor="t" bIns="45700" lIns="91425" spcFirstLastPara="1" rIns="91425" wrap="square" tIns="45700">
            <a:normAutofit fontScale="85000" lnSpcReduction="20000"/>
          </a:bodyPr>
          <a:lstStyle/>
          <a:p>
            <a:pPr indent="-228600" lvl="1" marL="685800" rtl="0" algn="l">
              <a:lnSpc>
                <a:spcPct val="90000"/>
              </a:lnSpc>
              <a:spcBef>
                <a:spcPts val="0"/>
              </a:spcBef>
              <a:spcAft>
                <a:spcPts val="0"/>
              </a:spcAft>
              <a:buClr>
                <a:schemeClr val="lt1"/>
              </a:buClr>
              <a:buSzPct val="100000"/>
              <a:buChar char="•"/>
            </a:pPr>
            <a:r>
              <a:rPr lang="en-US"/>
              <a:t>The courage to reach the reality : Don bosco was plunged in the reality</a:t>
            </a:r>
            <a:endParaRPr/>
          </a:p>
          <a:p>
            <a:pPr indent="0" lvl="1" marL="457200" rtl="0" algn="l">
              <a:lnSpc>
                <a:spcPct val="90000"/>
              </a:lnSpc>
              <a:spcBef>
                <a:spcPts val="500"/>
              </a:spcBef>
              <a:spcAft>
                <a:spcPts val="0"/>
              </a:spcAft>
              <a:buClr>
                <a:schemeClr val="lt1"/>
              </a:buClr>
              <a:buSzPct val="100000"/>
              <a:buNone/>
            </a:pPr>
            <a:r>
              <a:t/>
            </a:r>
            <a:endParaRPr/>
          </a:p>
          <a:p>
            <a:pPr indent="0" lvl="1" marL="457200" rtl="0" algn="l">
              <a:lnSpc>
                <a:spcPct val="90000"/>
              </a:lnSpc>
              <a:spcBef>
                <a:spcPts val="500"/>
              </a:spcBef>
              <a:spcAft>
                <a:spcPts val="0"/>
              </a:spcAft>
              <a:buClr>
                <a:schemeClr val="lt1"/>
              </a:buClr>
              <a:buSzPct val="100000"/>
              <a:buNone/>
            </a:pPr>
            <a:r>
              <a:t/>
            </a:r>
            <a:endParaRPr/>
          </a:p>
          <a:p>
            <a:pPr indent="0" lvl="1" marL="457200" rtl="0" algn="l">
              <a:lnSpc>
                <a:spcPct val="90000"/>
              </a:lnSpc>
              <a:spcBef>
                <a:spcPts val="500"/>
              </a:spcBef>
              <a:spcAft>
                <a:spcPts val="0"/>
              </a:spcAft>
              <a:buClr>
                <a:schemeClr val="lt1"/>
              </a:buClr>
              <a:buSzPct val="100000"/>
              <a:buNone/>
            </a:pPr>
            <a:r>
              <a:t/>
            </a:r>
            <a:endParaRPr/>
          </a:p>
          <a:p>
            <a:pPr indent="0" lvl="0" marL="0" rtl="0" algn="l">
              <a:lnSpc>
                <a:spcPct val="90000"/>
              </a:lnSpc>
              <a:spcBef>
                <a:spcPts val="1000"/>
              </a:spcBef>
              <a:spcAft>
                <a:spcPts val="0"/>
              </a:spcAft>
              <a:buClr>
                <a:schemeClr val="lt1"/>
              </a:buClr>
              <a:buSzPct val="100000"/>
              <a:buNone/>
            </a:pPr>
            <a:r>
              <a:rPr lang="en-US"/>
              <a:t>		The logic of the Incarnation, forewarning of the heavenly education,</a:t>
            </a:r>
            <a:endParaRPr/>
          </a:p>
          <a:p>
            <a:pPr indent="0" lvl="0" marL="0" rtl="0" algn="l">
              <a:lnSpc>
                <a:spcPct val="90000"/>
              </a:lnSpc>
              <a:spcBef>
                <a:spcPts val="1000"/>
              </a:spcBef>
              <a:spcAft>
                <a:spcPts val="0"/>
              </a:spcAft>
              <a:buClr>
                <a:schemeClr val="lt1"/>
              </a:buClr>
              <a:buSzPct val="100000"/>
              <a:buNone/>
            </a:pPr>
            <a:r>
              <a:rPr lang="en-US"/>
              <a:t>		total sharing  of the life of the Mankind</a:t>
            </a:r>
            <a:endParaRPr/>
          </a:p>
          <a:p>
            <a:pPr indent="0" lvl="0" marL="0" rtl="0" algn="l">
              <a:lnSpc>
                <a:spcPct val="90000"/>
              </a:lnSpc>
              <a:spcBef>
                <a:spcPts val="1000"/>
              </a:spcBef>
              <a:spcAft>
                <a:spcPts val="0"/>
              </a:spcAft>
              <a:buClr>
                <a:schemeClr val="lt1"/>
              </a:buClr>
              <a:buSzPct val="100000"/>
              <a:buNone/>
            </a:pPr>
            <a:r>
              <a:t/>
            </a:r>
            <a:endParaRPr/>
          </a:p>
          <a:p>
            <a:pPr indent="0" lvl="0" marL="0" rtl="0" algn="l">
              <a:lnSpc>
                <a:spcPct val="90000"/>
              </a:lnSpc>
              <a:spcBef>
                <a:spcPts val="1000"/>
              </a:spcBef>
              <a:spcAft>
                <a:spcPts val="0"/>
              </a:spcAft>
              <a:buClr>
                <a:schemeClr val="lt1"/>
              </a:buClr>
              <a:buSzPct val="100000"/>
              <a:buNone/>
            </a:pPr>
            <a:r>
              <a:t/>
            </a:r>
            <a:endParaRPr/>
          </a:p>
          <a:p>
            <a:pPr indent="0" lvl="0" marL="0" rtl="0" algn="l">
              <a:lnSpc>
                <a:spcPct val="90000"/>
              </a:lnSpc>
              <a:spcBef>
                <a:spcPts val="1000"/>
              </a:spcBef>
              <a:spcAft>
                <a:spcPts val="0"/>
              </a:spcAft>
              <a:buClr>
                <a:schemeClr val="lt1"/>
              </a:buClr>
              <a:buSzPct val="100000"/>
              <a:buNone/>
            </a:pPr>
            <a:r>
              <a:rPr lang="en-US"/>
              <a:t>		The falling-down of all « security distance » and of all</a:t>
            </a:r>
            <a:endParaRPr/>
          </a:p>
          <a:p>
            <a:pPr indent="0" lvl="0" marL="0" rtl="0" algn="l">
              <a:lnSpc>
                <a:spcPct val="90000"/>
              </a:lnSpc>
              <a:spcBef>
                <a:spcPts val="1000"/>
              </a:spcBef>
              <a:spcAft>
                <a:spcPts val="0"/>
              </a:spcAft>
              <a:buClr>
                <a:schemeClr val="lt1"/>
              </a:buClr>
              <a:buSzPct val="100000"/>
              <a:buNone/>
            </a:pPr>
            <a:r>
              <a:rPr lang="en-US"/>
              <a:t>		« separating wall » - to get in a risky aera, </a:t>
            </a:r>
            <a:endParaRPr/>
          </a:p>
          <a:p>
            <a:pPr indent="0" lvl="0" marL="0" rtl="0" algn="l">
              <a:lnSpc>
                <a:spcPct val="90000"/>
              </a:lnSpc>
              <a:spcBef>
                <a:spcPts val="1000"/>
              </a:spcBef>
              <a:spcAft>
                <a:spcPts val="0"/>
              </a:spcAft>
              <a:buClr>
                <a:schemeClr val="lt1"/>
              </a:buClr>
              <a:buSzPct val="100000"/>
              <a:buNone/>
            </a:pPr>
            <a:r>
              <a:rPr lang="en-US"/>
              <a:t>		source of tension and fear</a:t>
            </a:r>
            <a:endParaRPr/>
          </a:p>
        </p:txBody>
      </p:sp>
      <p:sp>
        <p:nvSpPr>
          <p:cNvPr id="263" name="Google Shape;263;p10"/>
          <p:cNvSpPr/>
          <p:nvPr/>
        </p:nvSpPr>
        <p:spPr>
          <a:xfrm>
            <a:off x="4975973" y="2674374"/>
            <a:ext cx="511278" cy="668594"/>
          </a:xfrm>
          <a:prstGeom prst="downArrow">
            <a:avLst>
              <a:gd fmla="val 50000" name="adj1"/>
              <a:gd fmla="val 50000" name="adj2"/>
            </a:avLst>
          </a:prstGeom>
          <a:solidFill>
            <a:schemeClr val="accent1"/>
          </a:solidFill>
          <a:ln cap="flat" cmpd="sng" w="12700">
            <a:solidFill>
              <a:srgbClr val="B141A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264" name="Google Shape;264;p10"/>
          <p:cNvSpPr/>
          <p:nvPr/>
        </p:nvSpPr>
        <p:spPr>
          <a:xfrm>
            <a:off x="4926812" y="4044263"/>
            <a:ext cx="511278" cy="668594"/>
          </a:xfrm>
          <a:prstGeom prst="downArrow">
            <a:avLst>
              <a:gd fmla="val 50000" name="adj1"/>
              <a:gd fmla="val 50000" name="adj2"/>
            </a:avLst>
          </a:prstGeom>
          <a:solidFill>
            <a:schemeClr val="accent1"/>
          </a:solidFill>
          <a:ln cap="flat" cmpd="sng" w="12700">
            <a:solidFill>
              <a:srgbClr val="B141A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rebuchet MS"/>
              <a:ea typeface="Trebuchet MS"/>
              <a:cs typeface="Trebuchet MS"/>
              <a:sym typeface="Trebuchet MS"/>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id="269" name="Google Shape;269;p11"/>
          <p:cNvSpPr txBox="1"/>
          <p:nvPr>
            <p:ph type="title"/>
          </p:nvPr>
        </p:nvSpPr>
        <p:spPr>
          <a:xfrm>
            <a:off x="680321" y="753228"/>
            <a:ext cx="9613861" cy="108093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n-US"/>
              <a:t>2. The spirit to immerse into the reality </a:t>
            </a:r>
            <a:br>
              <a:rPr lang="en-US"/>
            </a:br>
            <a:r>
              <a:rPr lang="en-US"/>
              <a:t>and the education of the trust</a:t>
            </a:r>
            <a:endParaRPr/>
          </a:p>
        </p:txBody>
      </p:sp>
      <p:sp>
        <p:nvSpPr>
          <p:cNvPr id="270" name="Google Shape;270;p11"/>
          <p:cNvSpPr txBox="1"/>
          <p:nvPr>
            <p:ph idx="1" type="body"/>
          </p:nvPr>
        </p:nvSpPr>
        <p:spPr>
          <a:xfrm>
            <a:off x="680321" y="2336873"/>
            <a:ext cx="9613861" cy="3599316"/>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400"/>
              <a:buChar char="•"/>
            </a:pPr>
            <a:r>
              <a:rPr lang="en-US"/>
              <a:t>The certainty that the young people are the children of God !</a:t>
            </a:r>
            <a:endParaRPr/>
          </a:p>
        </p:txBody>
      </p:sp>
      <p:pic>
        <p:nvPicPr>
          <p:cNvPr id="271" name="Google Shape;271;p11"/>
          <p:cNvPicPr preferRelativeResize="0"/>
          <p:nvPr/>
        </p:nvPicPr>
        <p:blipFill rotWithShape="1">
          <a:blip r:embed="rId3">
            <a:alphaModFix/>
          </a:blip>
          <a:srcRect b="0" l="0" r="0" t="0"/>
          <a:stretch/>
        </p:blipFill>
        <p:spPr>
          <a:xfrm>
            <a:off x="855406" y="2861754"/>
            <a:ext cx="10058400" cy="3791242"/>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sp>
        <p:nvSpPr>
          <p:cNvPr id="276" name="Google Shape;276;p12"/>
          <p:cNvSpPr txBox="1"/>
          <p:nvPr>
            <p:ph type="title"/>
          </p:nvPr>
        </p:nvSpPr>
        <p:spPr>
          <a:xfrm>
            <a:off x="680321" y="753228"/>
            <a:ext cx="9613861" cy="108093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n-US"/>
              <a:t>2. The spirit to immerse into the reality </a:t>
            </a:r>
            <a:br>
              <a:rPr lang="en-US"/>
            </a:br>
            <a:r>
              <a:rPr lang="en-US"/>
              <a:t>and the education of the trust</a:t>
            </a:r>
            <a:endParaRPr/>
          </a:p>
        </p:txBody>
      </p:sp>
      <p:sp>
        <p:nvSpPr>
          <p:cNvPr id="277" name="Google Shape;277;p12"/>
          <p:cNvSpPr txBox="1"/>
          <p:nvPr>
            <p:ph idx="1" type="body"/>
          </p:nvPr>
        </p:nvSpPr>
        <p:spPr>
          <a:xfrm>
            <a:off x="680321" y="2336873"/>
            <a:ext cx="10898969" cy="3599316"/>
          </a:xfrm>
          <a:prstGeom prst="rect">
            <a:avLst/>
          </a:prstGeom>
          <a:noFill/>
          <a:ln>
            <a:noFill/>
          </a:ln>
        </p:spPr>
        <p:txBody>
          <a:bodyPr anchorCtr="0" anchor="t" bIns="45700" lIns="91425" spcFirstLastPara="1" rIns="91425" wrap="square" tIns="45700">
            <a:normAutofit/>
          </a:bodyPr>
          <a:lstStyle/>
          <a:p>
            <a:pPr indent="-76200" lvl="0" marL="228600" rtl="0" algn="l">
              <a:lnSpc>
                <a:spcPct val="90000"/>
              </a:lnSpc>
              <a:spcBef>
                <a:spcPts val="0"/>
              </a:spcBef>
              <a:spcAft>
                <a:spcPts val="0"/>
              </a:spcAft>
              <a:buClr>
                <a:schemeClr val="lt1"/>
              </a:buClr>
              <a:buSzPts val="2400"/>
              <a:buNone/>
            </a:pPr>
            <a:r>
              <a:t/>
            </a:r>
            <a:endParaRPr/>
          </a:p>
          <a:p>
            <a:pPr indent="0" lvl="0" marL="0" rtl="0" algn="l">
              <a:lnSpc>
                <a:spcPct val="90000"/>
              </a:lnSpc>
              <a:spcBef>
                <a:spcPts val="1000"/>
              </a:spcBef>
              <a:spcAft>
                <a:spcPts val="0"/>
              </a:spcAft>
              <a:buClr>
                <a:schemeClr val="lt1"/>
              </a:buClr>
              <a:buSzPts val="2400"/>
              <a:buNone/>
            </a:pPr>
            <a:r>
              <a:rPr lang="en-US"/>
              <a:t>•	To share the talents</a:t>
            </a:r>
            <a:endParaRPr/>
          </a:p>
          <a:p>
            <a:pPr indent="0" lvl="0" marL="0" rtl="0" algn="l">
              <a:lnSpc>
                <a:spcPct val="90000"/>
              </a:lnSpc>
              <a:spcBef>
                <a:spcPts val="1000"/>
              </a:spcBef>
              <a:spcAft>
                <a:spcPts val="0"/>
              </a:spcAft>
              <a:buClr>
                <a:schemeClr val="lt1"/>
              </a:buClr>
              <a:buSzPts val="2400"/>
              <a:buNone/>
            </a:pPr>
            <a:r>
              <a:rPr lang="en-US"/>
              <a:t>•	To share the co-responsability</a:t>
            </a:r>
            <a:endParaRPr/>
          </a:p>
          <a:p>
            <a:pPr indent="0" lvl="0" marL="0" rtl="0" algn="l">
              <a:lnSpc>
                <a:spcPct val="90000"/>
              </a:lnSpc>
              <a:spcBef>
                <a:spcPts val="1000"/>
              </a:spcBef>
              <a:spcAft>
                <a:spcPts val="0"/>
              </a:spcAft>
              <a:buClr>
                <a:schemeClr val="lt1"/>
              </a:buClr>
              <a:buSzPts val="2400"/>
              <a:buNone/>
            </a:pPr>
            <a:r>
              <a:rPr lang="en-US"/>
              <a:t>•	To create a surrounding in whiche everybody feels to be </a:t>
            </a:r>
            <a:endParaRPr/>
          </a:p>
          <a:p>
            <a:pPr indent="0" lvl="0" marL="0" rtl="0" algn="l">
              <a:lnSpc>
                <a:spcPct val="90000"/>
              </a:lnSpc>
              <a:spcBef>
                <a:spcPts val="1000"/>
              </a:spcBef>
              <a:spcAft>
                <a:spcPts val="0"/>
              </a:spcAft>
              <a:buClr>
                <a:schemeClr val="lt1"/>
              </a:buClr>
              <a:buSzPts val="2400"/>
              <a:buNone/>
            </a:pPr>
            <a:r>
              <a:rPr lang="en-US"/>
              <a:t>	the subject of the mission </a:t>
            </a:r>
            <a:endParaRPr/>
          </a:p>
          <a:p>
            <a:pPr indent="0" lvl="0" marL="0" rtl="0" algn="l">
              <a:lnSpc>
                <a:spcPct val="90000"/>
              </a:lnSpc>
              <a:spcBef>
                <a:spcPts val="1000"/>
              </a:spcBef>
              <a:spcAft>
                <a:spcPts val="0"/>
              </a:spcAft>
              <a:buClr>
                <a:schemeClr val="lt1"/>
              </a:buClr>
              <a:buSzPts val="2400"/>
              <a:buNone/>
            </a:pPr>
            <a:r>
              <a:rPr lang="en-US"/>
              <a:t>•	To generate a Church where every kind of clericalism is banished : </a:t>
            </a:r>
            <a:endParaRPr/>
          </a:p>
          <a:p>
            <a:pPr indent="0" lvl="0" marL="0" rtl="0" algn="l">
              <a:lnSpc>
                <a:spcPct val="90000"/>
              </a:lnSpc>
              <a:spcBef>
                <a:spcPts val="1000"/>
              </a:spcBef>
              <a:spcAft>
                <a:spcPts val="0"/>
              </a:spcAft>
              <a:buClr>
                <a:schemeClr val="lt1"/>
              </a:buClr>
              <a:buSzPts val="2400"/>
              <a:buNone/>
            </a:pPr>
            <a:r>
              <a:rPr lang="en-US"/>
              <a:t>	the salesian will attend to generate this dynamism with humbleness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sp>
        <p:nvSpPr>
          <p:cNvPr id="282" name="Google Shape;282;p13"/>
          <p:cNvSpPr txBox="1"/>
          <p:nvPr>
            <p:ph type="title"/>
          </p:nvPr>
        </p:nvSpPr>
        <p:spPr>
          <a:xfrm>
            <a:off x="680321" y="753228"/>
            <a:ext cx="9613861" cy="108093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n-US"/>
              <a:t>Thought</a:t>
            </a:r>
            <a:endParaRPr/>
          </a:p>
        </p:txBody>
      </p:sp>
      <p:sp>
        <p:nvSpPr>
          <p:cNvPr id="283" name="Google Shape;283;p13"/>
          <p:cNvSpPr txBox="1"/>
          <p:nvPr>
            <p:ph idx="1" type="body"/>
          </p:nvPr>
        </p:nvSpPr>
        <p:spPr>
          <a:xfrm>
            <a:off x="680321" y="2336873"/>
            <a:ext cx="10077875" cy="3599316"/>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lt1"/>
              </a:buClr>
              <a:buSzPts val="3200"/>
              <a:buChar char="•"/>
            </a:pPr>
            <a:r>
              <a:rPr lang="en-US" sz="3200"/>
              <a:t>Which risks are we taking today for the good of the youngs ?</a:t>
            </a:r>
            <a:endParaRPr/>
          </a:p>
          <a:p>
            <a:pPr indent="-228600" lvl="0" marL="228600" rtl="0" algn="l">
              <a:lnSpc>
                <a:spcPct val="90000"/>
              </a:lnSpc>
              <a:spcBef>
                <a:spcPts val="1000"/>
              </a:spcBef>
              <a:spcAft>
                <a:spcPts val="0"/>
              </a:spcAft>
              <a:buClr>
                <a:schemeClr val="lt1"/>
              </a:buClr>
              <a:buSzPts val="3200"/>
              <a:buChar char="•"/>
            </a:pPr>
            <a:r>
              <a:rPr lang="en-US" sz="3200"/>
              <a:t>Are we really then giving them trust, </a:t>
            </a:r>
            <a:endParaRPr/>
          </a:p>
          <a:p>
            <a:pPr indent="0" lvl="0" marL="0" rtl="0" algn="l">
              <a:lnSpc>
                <a:spcPct val="90000"/>
              </a:lnSpc>
              <a:spcBef>
                <a:spcPts val="1000"/>
              </a:spcBef>
              <a:spcAft>
                <a:spcPts val="0"/>
              </a:spcAft>
              <a:buClr>
                <a:schemeClr val="lt1"/>
              </a:buClr>
              <a:buSzPts val="3200"/>
              <a:buNone/>
            </a:pPr>
            <a:r>
              <a:rPr lang="en-US" sz="3200"/>
              <a:t>  on the local, provincial, regional, world level ?</a:t>
            </a:r>
            <a:endParaRPr/>
          </a:p>
          <a:p>
            <a:pPr indent="-228600" lvl="0" marL="228600" rtl="0" algn="l">
              <a:lnSpc>
                <a:spcPct val="90000"/>
              </a:lnSpc>
              <a:spcBef>
                <a:spcPts val="1000"/>
              </a:spcBef>
              <a:spcAft>
                <a:spcPts val="0"/>
              </a:spcAft>
              <a:buClr>
                <a:srgbClr val="A32209"/>
              </a:buClr>
              <a:buSzPts val="3200"/>
              <a:buChar char="•"/>
            </a:pPr>
            <a:r>
              <a:rPr lang="en-US" sz="3200">
                <a:solidFill>
                  <a:srgbClr val="A32209"/>
                </a:solidFill>
              </a:rPr>
              <a:t>Do we have the</a:t>
            </a:r>
            <a:r>
              <a:rPr lang="en-US" sz="3200">
                <a:solidFill>
                  <a:srgbClr val="A32209"/>
                </a:solidFill>
              </a:rPr>
              <a:t> courage to make them part</a:t>
            </a:r>
            <a:endParaRPr sz="3200">
              <a:solidFill>
                <a:srgbClr val="A32209"/>
              </a:solidFill>
            </a:endParaRPr>
          </a:p>
          <a:p>
            <a:pPr indent="0" lvl="0" marL="0" rtl="0" algn="l">
              <a:lnSpc>
                <a:spcPct val="90000"/>
              </a:lnSpc>
              <a:spcBef>
                <a:spcPts val="1000"/>
              </a:spcBef>
              <a:spcAft>
                <a:spcPts val="0"/>
              </a:spcAft>
              <a:buNone/>
            </a:pPr>
            <a:r>
              <a:rPr lang="en-US" sz="3200">
                <a:solidFill>
                  <a:srgbClr val="A32209"/>
                </a:solidFill>
              </a:rPr>
              <a:t>  of our educational mission ?</a:t>
            </a:r>
            <a:endParaRPr sz="3200">
              <a:solidFill>
                <a:srgbClr val="A32209"/>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sp>
        <p:nvSpPr>
          <p:cNvPr id="288" name="Google Shape;288;p14"/>
          <p:cNvSpPr txBox="1"/>
          <p:nvPr>
            <p:ph type="title"/>
          </p:nvPr>
        </p:nvSpPr>
        <p:spPr>
          <a:xfrm>
            <a:off x="680321" y="753228"/>
            <a:ext cx="9613861" cy="108093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n-US"/>
              <a:t>3.	The mission, core of the calling and soul 	of the education</a:t>
            </a:r>
            <a:endParaRPr/>
          </a:p>
        </p:txBody>
      </p:sp>
      <p:sp>
        <p:nvSpPr>
          <p:cNvPr id="289" name="Google Shape;289;p14"/>
          <p:cNvSpPr txBox="1"/>
          <p:nvPr>
            <p:ph idx="1" type="body"/>
          </p:nvPr>
        </p:nvSpPr>
        <p:spPr>
          <a:xfrm>
            <a:off x="680321" y="2336873"/>
            <a:ext cx="10283148" cy="3018898"/>
          </a:xfrm>
          <a:prstGeom prst="rect">
            <a:avLst/>
          </a:prstGeom>
          <a:noFill/>
          <a:ln>
            <a:noFill/>
          </a:ln>
        </p:spPr>
        <p:txBody>
          <a:bodyPr anchorCtr="0" anchor="t" bIns="45700" lIns="91425" spcFirstLastPara="1" rIns="91425" wrap="square" tIns="45700">
            <a:normAutofit lnSpcReduction="10000"/>
          </a:bodyPr>
          <a:lstStyle/>
          <a:p>
            <a:pPr indent="-228600" lvl="0" marL="228600" rtl="0" algn="l">
              <a:lnSpc>
                <a:spcPct val="90000"/>
              </a:lnSpc>
              <a:spcBef>
                <a:spcPts val="0"/>
              </a:spcBef>
              <a:spcAft>
                <a:spcPts val="0"/>
              </a:spcAft>
              <a:buClr>
                <a:schemeClr val="lt1"/>
              </a:buClr>
              <a:buSzPts val="2400"/>
              <a:buChar char="•"/>
            </a:pPr>
            <a:r>
              <a:rPr lang="en-US"/>
              <a:t>Which Salesian Cooperator for the world of today ?</a:t>
            </a:r>
            <a:endParaRPr/>
          </a:p>
          <a:p>
            <a:pPr indent="-76200" lvl="0" marL="228600" rtl="0" algn="l">
              <a:lnSpc>
                <a:spcPct val="90000"/>
              </a:lnSpc>
              <a:spcBef>
                <a:spcPts val="1000"/>
              </a:spcBef>
              <a:spcAft>
                <a:spcPts val="0"/>
              </a:spcAft>
              <a:buClr>
                <a:schemeClr val="lt1"/>
              </a:buClr>
              <a:buSzPts val="2400"/>
              <a:buNone/>
            </a:pPr>
            <a:r>
              <a:t/>
            </a:r>
            <a:endParaRPr/>
          </a:p>
          <a:p>
            <a:pPr indent="0" lvl="0" marL="0" rtl="0" algn="l">
              <a:lnSpc>
                <a:spcPct val="90000"/>
              </a:lnSpc>
              <a:spcBef>
                <a:spcPts val="1000"/>
              </a:spcBef>
              <a:spcAft>
                <a:spcPts val="0"/>
              </a:spcAft>
              <a:buClr>
                <a:schemeClr val="lt1"/>
              </a:buClr>
              <a:buSzPts val="2400"/>
              <a:buNone/>
            </a:pPr>
            <a:r>
              <a:rPr lang="en-US"/>
              <a:t>This question introduce us in the main theme </a:t>
            </a:r>
            <a:endParaRPr/>
          </a:p>
          <a:p>
            <a:pPr indent="0" lvl="0" marL="0" rtl="0" algn="l">
              <a:lnSpc>
                <a:spcPct val="90000"/>
              </a:lnSpc>
              <a:spcBef>
                <a:spcPts val="1000"/>
              </a:spcBef>
              <a:spcAft>
                <a:spcPts val="0"/>
              </a:spcAft>
              <a:buClr>
                <a:schemeClr val="lt1"/>
              </a:buClr>
              <a:buSzPts val="2400"/>
              <a:buNone/>
            </a:pPr>
            <a:r>
              <a:rPr lang="en-US"/>
              <a:t>of the relation between calling, education and mission.</a:t>
            </a:r>
            <a:endParaRPr/>
          </a:p>
          <a:p>
            <a:pPr indent="-76200" lvl="0" marL="228600" rtl="0" algn="l">
              <a:lnSpc>
                <a:spcPct val="90000"/>
              </a:lnSpc>
              <a:spcBef>
                <a:spcPts val="1000"/>
              </a:spcBef>
              <a:spcAft>
                <a:spcPts val="0"/>
              </a:spcAft>
              <a:buClr>
                <a:schemeClr val="lt1"/>
              </a:buClr>
              <a:buSzPts val="2400"/>
              <a:buNone/>
            </a:pPr>
            <a:r>
              <a:t/>
            </a:r>
            <a:endParaRPr/>
          </a:p>
          <a:p>
            <a:pPr indent="0" lvl="0" marL="0" rtl="0" algn="l">
              <a:lnSpc>
                <a:spcPct val="90000"/>
              </a:lnSpc>
              <a:spcBef>
                <a:spcPts val="1000"/>
              </a:spcBef>
              <a:spcAft>
                <a:spcPts val="0"/>
              </a:spcAft>
              <a:buClr>
                <a:schemeClr val="lt1"/>
              </a:buClr>
              <a:buSzPts val="2400"/>
              <a:buNone/>
            </a:pPr>
            <a:r>
              <a:rPr lang="en-US"/>
              <a:t>The Plan of the Apostolical Life expresses it clearly, </a:t>
            </a:r>
            <a:endParaRPr/>
          </a:p>
          <a:p>
            <a:pPr indent="0" lvl="0" marL="0" rtl="0" algn="l">
              <a:lnSpc>
                <a:spcPct val="90000"/>
              </a:lnSpc>
              <a:spcBef>
                <a:spcPts val="1000"/>
              </a:spcBef>
              <a:spcAft>
                <a:spcPts val="0"/>
              </a:spcAft>
              <a:buClr>
                <a:schemeClr val="lt1"/>
              </a:buClr>
              <a:buSzPts val="2400"/>
              <a:buNone/>
            </a:pPr>
            <a:r>
              <a:rPr lang="en-US"/>
              <a:t>but we must to live it.</a:t>
            </a:r>
            <a:endParaRPr/>
          </a:p>
          <a:p>
            <a:pPr indent="-76200" lvl="0" marL="228600" rtl="0" algn="l">
              <a:lnSpc>
                <a:spcPct val="90000"/>
              </a:lnSpc>
              <a:spcBef>
                <a:spcPts val="1000"/>
              </a:spcBef>
              <a:spcAft>
                <a:spcPts val="0"/>
              </a:spcAft>
              <a:buClr>
                <a:schemeClr val="lt1"/>
              </a:buClr>
              <a:buSzPts val="2400"/>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sp>
        <p:nvSpPr>
          <p:cNvPr id="294" name="Google Shape;294;p15"/>
          <p:cNvSpPr txBox="1"/>
          <p:nvPr>
            <p:ph type="title"/>
          </p:nvPr>
        </p:nvSpPr>
        <p:spPr>
          <a:xfrm>
            <a:off x="680321" y="753228"/>
            <a:ext cx="9613861" cy="108093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n-US"/>
              <a:t>3.	The mission, core of the calling and soul 	of the education</a:t>
            </a:r>
            <a:endParaRPr/>
          </a:p>
        </p:txBody>
      </p:sp>
      <p:sp>
        <p:nvSpPr>
          <p:cNvPr id="295" name="Google Shape;295;p15"/>
          <p:cNvSpPr txBox="1"/>
          <p:nvPr/>
        </p:nvSpPr>
        <p:spPr>
          <a:xfrm>
            <a:off x="1546549" y="2241352"/>
            <a:ext cx="9790144" cy="424731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Trebuchet MS"/>
                <a:ea typeface="Trebuchet MS"/>
                <a:cs typeface="Trebuchet MS"/>
                <a:sym typeface="Trebuchet MS"/>
              </a:rPr>
              <a:t>The link between mission and calling</a:t>
            </a:r>
            <a:endParaRPr/>
          </a:p>
          <a:p>
            <a:pPr indent="0" lvl="0" marL="0" marR="0" rtl="0" algn="l">
              <a:spcBef>
                <a:spcPts val="0"/>
              </a:spcBef>
              <a:spcAft>
                <a:spcPts val="0"/>
              </a:spcAft>
              <a:buNone/>
            </a:pPr>
            <a:r>
              <a:t/>
            </a:r>
            <a:endParaRPr sz="1200">
              <a:solidFill>
                <a:schemeClr val="lt1"/>
              </a:solidFill>
              <a:latin typeface="Trebuchet MS"/>
              <a:ea typeface="Trebuchet MS"/>
              <a:cs typeface="Trebuchet MS"/>
              <a:sym typeface="Trebuchet MS"/>
            </a:endParaRPr>
          </a:p>
          <a:p>
            <a:pPr indent="0" lvl="0" marL="0" marR="0" rtl="0" algn="l">
              <a:spcBef>
                <a:spcPts val="0"/>
              </a:spcBef>
              <a:spcAft>
                <a:spcPts val="0"/>
              </a:spcAft>
              <a:buNone/>
            </a:pPr>
            <a:r>
              <a:rPr lang="en-US" sz="2400">
                <a:solidFill>
                  <a:schemeClr val="lt1"/>
                </a:solidFill>
                <a:latin typeface="Trebuchet MS"/>
                <a:ea typeface="Trebuchet MS"/>
                <a:cs typeface="Trebuchet MS"/>
                <a:sym typeface="Trebuchet MS"/>
              </a:rPr>
              <a:t>•	The calling :</a:t>
            </a:r>
            <a:endParaRPr/>
          </a:p>
          <a:p>
            <a:pPr indent="0" lvl="0" marL="0" marR="0" rtl="0" algn="l">
              <a:spcBef>
                <a:spcPts val="0"/>
              </a:spcBef>
              <a:spcAft>
                <a:spcPts val="0"/>
              </a:spcAft>
              <a:buNone/>
            </a:pPr>
            <a:r>
              <a:rPr lang="en-US" sz="2400">
                <a:solidFill>
                  <a:schemeClr val="lt1"/>
                </a:solidFill>
                <a:latin typeface="Trebuchet MS"/>
                <a:ea typeface="Trebuchet MS"/>
                <a:cs typeface="Trebuchet MS"/>
                <a:sym typeface="Trebuchet MS"/>
              </a:rPr>
              <a:t>an appeal to get out of oneself for meeting the others</a:t>
            </a:r>
            <a:endParaRPr/>
          </a:p>
          <a:p>
            <a:pPr indent="0" lvl="0" marL="0" marR="0" rtl="0" algn="l">
              <a:spcBef>
                <a:spcPts val="0"/>
              </a:spcBef>
              <a:spcAft>
                <a:spcPts val="0"/>
              </a:spcAft>
              <a:buNone/>
            </a:pPr>
            <a:r>
              <a:t/>
            </a:r>
            <a:endParaRPr sz="1200">
              <a:solidFill>
                <a:schemeClr val="lt1"/>
              </a:solidFill>
              <a:latin typeface="Trebuchet MS"/>
              <a:ea typeface="Trebuchet MS"/>
              <a:cs typeface="Trebuchet MS"/>
              <a:sym typeface="Trebuchet MS"/>
            </a:endParaRPr>
          </a:p>
          <a:p>
            <a:pPr indent="0" lvl="0" marL="0" marR="0" rtl="0" algn="l">
              <a:spcBef>
                <a:spcPts val="0"/>
              </a:spcBef>
              <a:spcAft>
                <a:spcPts val="0"/>
              </a:spcAft>
              <a:buNone/>
            </a:pPr>
            <a:r>
              <a:rPr lang="en-US" sz="2400">
                <a:solidFill>
                  <a:schemeClr val="lt1"/>
                </a:solidFill>
                <a:latin typeface="Trebuchet MS"/>
                <a:ea typeface="Trebuchet MS"/>
                <a:cs typeface="Trebuchet MS"/>
                <a:sym typeface="Trebuchet MS"/>
              </a:rPr>
              <a:t>•	The mission :</a:t>
            </a:r>
            <a:endParaRPr/>
          </a:p>
          <a:p>
            <a:pPr indent="0" lvl="0" marL="0" marR="0" rtl="0" algn="l">
              <a:spcBef>
                <a:spcPts val="0"/>
              </a:spcBef>
              <a:spcAft>
                <a:spcPts val="0"/>
              </a:spcAft>
              <a:buNone/>
            </a:pPr>
            <a:r>
              <a:rPr lang="en-US" sz="2400">
                <a:solidFill>
                  <a:schemeClr val="lt1"/>
                </a:solidFill>
                <a:latin typeface="Trebuchet MS"/>
                <a:ea typeface="Trebuchet MS"/>
                <a:cs typeface="Trebuchet MS"/>
                <a:sym typeface="Trebuchet MS"/>
              </a:rPr>
              <a:t>the baptism as foundation, the being ranking before the possession</a:t>
            </a:r>
            <a:endParaRPr/>
          </a:p>
          <a:p>
            <a:pPr indent="0" lvl="0" marL="0" marR="0" rtl="0" algn="l">
              <a:spcBef>
                <a:spcPts val="0"/>
              </a:spcBef>
              <a:spcAft>
                <a:spcPts val="0"/>
              </a:spcAft>
              <a:buNone/>
            </a:pPr>
            <a:r>
              <a:t/>
            </a:r>
            <a:endParaRPr sz="1200">
              <a:solidFill>
                <a:schemeClr val="lt1"/>
              </a:solidFill>
              <a:latin typeface="Trebuchet MS"/>
              <a:ea typeface="Trebuchet MS"/>
              <a:cs typeface="Trebuchet MS"/>
              <a:sym typeface="Trebuchet MS"/>
            </a:endParaRPr>
          </a:p>
          <a:p>
            <a:pPr indent="0" lvl="0" marL="0" marR="0" rtl="0" algn="l">
              <a:spcBef>
                <a:spcPts val="0"/>
              </a:spcBef>
              <a:spcAft>
                <a:spcPts val="0"/>
              </a:spcAft>
              <a:buNone/>
            </a:pPr>
            <a:r>
              <a:rPr lang="en-US" sz="2400">
                <a:solidFill>
                  <a:schemeClr val="lt1"/>
                </a:solidFill>
                <a:latin typeface="Trebuchet MS"/>
                <a:ea typeface="Trebuchet MS"/>
                <a:cs typeface="Trebuchet MS"/>
                <a:sym typeface="Trebuchet MS"/>
              </a:rPr>
              <a:t>•	The Association :</a:t>
            </a:r>
            <a:endParaRPr/>
          </a:p>
          <a:p>
            <a:pPr indent="0" lvl="0" marL="0" marR="0" rtl="0" algn="l">
              <a:spcBef>
                <a:spcPts val="0"/>
              </a:spcBef>
              <a:spcAft>
                <a:spcPts val="0"/>
              </a:spcAft>
              <a:buNone/>
            </a:pPr>
            <a:r>
              <a:rPr lang="en-US" sz="2400">
                <a:solidFill>
                  <a:schemeClr val="lt1"/>
                </a:solidFill>
                <a:latin typeface="Trebuchet MS"/>
                <a:ea typeface="Trebuchet MS"/>
                <a:cs typeface="Trebuchet MS"/>
                <a:sym typeface="Trebuchet MS"/>
              </a:rPr>
              <a:t>when it is getting out in order to meet young people and so taking over its missonary identity and not when shutting oneself away for trying to survive</a:t>
            </a:r>
            <a:endParaRPr/>
          </a:p>
          <a:p>
            <a:pPr indent="0" lvl="0" marL="0" marR="0" rtl="0" algn="l">
              <a:spcBef>
                <a:spcPts val="0"/>
              </a:spcBef>
              <a:spcAft>
                <a:spcPts val="0"/>
              </a:spcAft>
              <a:buNone/>
            </a:pPr>
            <a:r>
              <a:t/>
            </a:r>
            <a:endParaRPr sz="1800">
              <a:solidFill>
                <a:schemeClr val="lt1"/>
              </a:solidFill>
              <a:latin typeface="Trebuchet MS"/>
              <a:ea typeface="Trebuchet MS"/>
              <a:cs typeface="Trebuchet MS"/>
              <a:sym typeface="Trebuchet MS"/>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sp>
        <p:nvSpPr>
          <p:cNvPr id="300" name="Google Shape;300;p16"/>
          <p:cNvSpPr txBox="1"/>
          <p:nvPr>
            <p:ph type="title"/>
          </p:nvPr>
        </p:nvSpPr>
        <p:spPr>
          <a:xfrm>
            <a:off x="680321" y="753228"/>
            <a:ext cx="9613861" cy="108093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n-US"/>
              <a:t>3.	The mission, core of the calling and soul 	of the education</a:t>
            </a:r>
            <a:endParaRPr/>
          </a:p>
        </p:txBody>
      </p:sp>
      <p:sp>
        <p:nvSpPr>
          <p:cNvPr id="301" name="Google Shape;301;p16"/>
          <p:cNvSpPr txBox="1"/>
          <p:nvPr/>
        </p:nvSpPr>
        <p:spPr>
          <a:xfrm>
            <a:off x="1574540" y="2567006"/>
            <a:ext cx="10200693" cy="32316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Trebuchet MS"/>
                <a:ea typeface="Trebuchet MS"/>
                <a:cs typeface="Trebuchet MS"/>
                <a:sym typeface="Trebuchet MS"/>
              </a:rPr>
              <a:t>•	The mission is the heart of the education</a:t>
            </a:r>
            <a:endParaRPr/>
          </a:p>
          <a:p>
            <a:pPr indent="0" lvl="0" marL="0" marR="0" rtl="0" algn="l">
              <a:spcBef>
                <a:spcPts val="0"/>
              </a:spcBef>
              <a:spcAft>
                <a:spcPts val="0"/>
              </a:spcAft>
              <a:buNone/>
            </a:pPr>
            <a:r>
              <a:rPr lang="en-US" sz="2400">
                <a:solidFill>
                  <a:schemeClr val="lt1"/>
                </a:solidFill>
                <a:latin typeface="Trebuchet MS"/>
                <a:ea typeface="Trebuchet MS"/>
                <a:cs typeface="Trebuchet MS"/>
                <a:sym typeface="Trebuchet MS"/>
              </a:rPr>
              <a:t>the initial and continuous education may not become a prior proceeding, parallely or separately from the identity and the sensitivity of the follower. When we isolate ourself or when we get away </a:t>
            </a:r>
            <a:endParaRPr/>
          </a:p>
          <a:p>
            <a:pPr indent="0" lvl="0" marL="0" marR="0" rtl="0" algn="l">
              <a:spcBef>
                <a:spcPts val="0"/>
              </a:spcBef>
              <a:spcAft>
                <a:spcPts val="0"/>
              </a:spcAft>
              <a:buNone/>
            </a:pPr>
            <a:r>
              <a:rPr lang="en-US" sz="2400">
                <a:solidFill>
                  <a:schemeClr val="lt1"/>
                </a:solidFill>
                <a:latin typeface="Trebuchet MS"/>
                <a:ea typeface="Trebuchet MS"/>
                <a:cs typeface="Trebuchet MS"/>
                <a:sym typeface="Trebuchet MS"/>
              </a:rPr>
              <a:t>from the people we are requested to serve, our identity begins to be distorted and becomes a caricature.</a:t>
            </a:r>
            <a:endParaRPr/>
          </a:p>
          <a:p>
            <a:pPr indent="0" lvl="0" marL="0" marR="0" rtl="0" algn="l">
              <a:spcBef>
                <a:spcPts val="0"/>
              </a:spcBef>
              <a:spcAft>
                <a:spcPts val="0"/>
              </a:spcAft>
              <a:buNone/>
            </a:pPr>
            <a:r>
              <a:t/>
            </a:r>
            <a:endParaRPr sz="1800">
              <a:solidFill>
                <a:schemeClr val="lt1"/>
              </a:solidFill>
              <a:latin typeface="Trebuchet MS"/>
              <a:ea typeface="Trebuchet MS"/>
              <a:cs typeface="Trebuchet MS"/>
              <a:sym typeface="Trebuchet MS"/>
            </a:endParaRPr>
          </a:p>
          <a:p>
            <a:pPr indent="0" lvl="0" marL="0" marR="0" rtl="0" algn="l">
              <a:spcBef>
                <a:spcPts val="0"/>
              </a:spcBef>
              <a:spcAft>
                <a:spcPts val="0"/>
              </a:spcAft>
              <a:buNone/>
            </a:pPr>
            <a:r>
              <a:rPr lang="en-US" sz="2400">
                <a:solidFill>
                  <a:schemeClr val="lt1"/>
                </a:solidFill>
                <a:latin typeface="Trebuchet MS"/>
                <a:ea typeface="Trebuchet MS"/>
                <a:cs typeface="Trebuchet MS"/>
                <a:sym typeface="Trebuchet MS"/>
              </a:rPr>
              <a:t>•	2 obstacles to overcome : clericalism and rigorism</a:t>
            </a:r>
            <a:endParaRPr/>
          </a:p>
          <a:p>
            <a:pPr indent="0" lvl="0" marL="0" marR="0" rtl="0" algn="l">
              <a:spcBef>
                <a:spcPts val="0"/>
              </a:spcBef>
              <a:spcAft>
                <a:spcPts val="0"/>
              </a:spcAft>
              <a:buNone/>
            </a:pPr>
            <a:r>
              <a:t/>
            </a:r>
            <a:endParaRPr sz="1800">
              <a:solidFill>
                <a:schemeClr val="lt1"/>
              </a:solidFill>
              <a:latin typeface="Trebuchet MS"/>
              <a:ea typeface="Trebuchet MS"/>
              <a:cs typeface="Trebuchet MS"/>
              <a:sym typeface="Trebuchet MS"/>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sp>
        <p:nvSpPr>
          <p:cNvPr id="306" name="Google Shape;306;p17"/>
          <p:cNvSpPr txBox="1"/>
          <p:nvPr>
            <p:ph type="title"/>
          </p:nvPr>
        </p:nvSpPr>
        <p:spPr>
          <a:xfrm>
            <a:off x="680321" y="753228"/>
            <a:ext cx="9613861" cy="108093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n-US"/>
              <a:t>3.	The mission, core of the calling and soul 	of the education</a:t>
            </a:r>
            <a:endParaRPr/>
          </a:p>
        </p:txBody>
      </p:sp>
      <p:sp>
        <p:nvSpPr>
          <p:cNvPr id="307" name="Google Shape;307;p17"/>
          <p:cNvSpPr txBox="1"/>
          <p:nvPr/>
        </p:nvSpPr>
        <p:spPr>
          <a:xfrm>
            <a:off x="1623527" y="2274838"/>
            <a:ext cx="8854751" cy="304698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lt1"/>
                </a:solidFill>
                <a:latin typeface="Trebuchet MS"/>
                <a:ea typeface="Trebuchet MS"/>
                <a:cs typeface="Trebuchet MS"/>
                <a:sym typeface="Trebuchet MS"/>
              </a:rPr>
              <a:t>•	</a:t>
            </a:r>
            <a:r>
              <a:rPr lang="en-US" sz="2400">
                <a:solidFill>
                  <a:schemeClr val="lt1"/>
                </a:solidFill>
                <a:latin typeface="Trebuchet MS"/>
                <a:ea typeface="Trebuchet MS"/>
                <a:cs typeface="Trebuchet MS"/>
                <a:sym typeface="Trebuchet MS"/>
              </a:rPr>
              <a:t>The Pope says :</a:t>
            </a:r>
            <a:endParaRPr/>
          </a:p>
          <a:p>
            <a:pPr indent="0" lvl="0" marL="0" marR="0" rtl="0" algn="l">
              <a:spcBef>
                <a:spcPts val="0"/>
              </a:spcBef>
              <a:spcAft>
                <a:spcPts val="0"/>
              </a:spcAft>
              <a:buNone/>
            </a:pPr>
            <a:r>
              <a:t/>
            </a:r>
            <a:endParaRPr sz="2400">
              <a:solidFill>
                <a:schemeClr val="lt1"/>
              </a:solidFill>
              <a:latin typeface="Trebuchet MS"/>
              <a:ea typeface="Trebuchet MS"/>
              <a:cs typeface="Trebuchet MS"/>
              <a:sym typeface="Trebuchet MS"/>
            </a:endParaRPr>
          </a:p>
          <a:p>
            <a:pPr indent="0" lvl="0" marL="0" marR="0" rtl="0" algn="l">
              <a:spcBef>
                <a:spcPts val="0"/>
              </a:spcBef>
              <a:spcAft>
                <a:spcPts val="0"/>
              </a:spcAft>
              <a:buNone/>
            </a:pPr>
            <a:r>
              <a:rPr i="1" lang="en-US" sz="2400">
                <a:solidFill>
                  <a:schemeClr val="lt1"/>
                </a:solidFill>
                <a:latin typeface="Trebuchet MS"/>
                <a:ea typeface="Trebuchet MS"/>
                <a:cs typeface="Trebuchet MS"/>
                <a:sym typeface="Trebuchet MS"/>
              </a:rPr>
              <a:t>I encourage you to carry on your efforts to make of your houses  an « ecclesial laboratory » able to recognize, to appreciate, to stimulate and to encourage the different calls and missions from the Church, because « the evangelization implicates every baptized in the full participation </a:t>
            </a:r>
            <a:endParaRPr/>
          </a:p>
          <a:p>
            <a:pPr indent="0" lvl="0" marL="0" marR="0" rtl="0" algn="l">
              <a:spcBef>
                <a:spcPts val="0"/>
              </a:spcBef>
              <a:spcAft>
                <a:spcPts val="0"/>
              </a:spcAft>
              <a:buNone/>
            </a:pPr>
            <a:r>
              <a:rPr i="1" lang="en-US" sz="2400">
                <a:solidFill>
                  <a:schemeClr val="lt1"/>
                </a:solidFill>
                <a:latin typeface="Trebuchet MS"/>
                <a:ea typeface="Trebuchet MS"/>
                <a:cs typeface="Trebuchet MS"/>
                <a:sym typeface="Trebuchet MS"/>
              </a:rPr>
              <a:t>and full citizenship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 name="Shape 311"/>
        <p:cNvGrpSpPr/>
        <p:nvPr/>
      </p:nvGrpSpPr>
      <p:grpSpPr>
        <a:xfrm>
          <a:off x="0" y="0"/>
          <a:ext cx="0" cy="0"/>
          <a:chOff x="0" y="0"/>
          <a:chExt cx="0" cy="0"/>
        </a:xfrm>
      </p:grpSpPr>
      <p:sp>
        <p:nvSpPr>
          <p:cNvPr id="312" name="Google Shape;312;p18"/>
          <p:cNvSpPr txBox="1"/>
          <p:nvPr>
            <p:ph type="title"/>
          </p:nvPr>
        </p:nvSpPr>
        <p:spPr>
          <a:xfrm>
            <a:off x="680321" y="753228"/>
            <a:ext cx="9613861" cy="108093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n-US"/>
              <a:t>3.	The mission, core of the calling and soul 	of the education</a:t>
            </a:r>
            <a:endParaRPr/>
          </a:p>
        </p:txBody>
      </p:sp>
      <p:sp>
        <p:nvSpPr>
          <p:cNvPr id="313" name="Google Shape;313;p18"/>
          <p:cNvSpPr txBox="1"/>
          <p:nvPr>
            <p:ph idx="1" type="body"/>
          </p:nvPr>
        </p:nvSpPr>
        <p:spPr>
          <a:xfrm>
            <a:off x="680321" y="2336873"/>
            <a:ext cx="10208503" cy="1080938"/>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lt1"/>
              </a:buClr>
              <a:buSzPts val="2400"/>
              <a:buNone/>
            </a:pPr>
            <a:r>
              <a:rPr lang="en-US"/>
              <a:t>•	The local Centres, a fundament subject of the mission : </a:t>
            </a:r>
            <a:endParaRPr/>
          </a:p>
          <a:p>
            <a:pPr indent="0" lvl="0" marL="0" rtl="0" algn="l">
              <a:lnSpc>
                <a:spcPct val="90000"/>
              </a:lnSpc>
              <a:spcBef>
                <a:spcPts val="1000"/>
              </a:spcBef>
              <a:spcAft>
                <a:spcPts val="0"/>
              </a:spcAft>
              <a:buClr>
                <a:schemeClr val="lt1"/>
              </a:buClr>
              <a:buSzPts val="2400"/>
              <a:buNone/>
            </a:pPr>
            <a:r>
              <a:rPr lang="en-US"/>
              <a:t>	to be a joyful and desinterested among the youngs</a:t>
            </a:r>
            <a:endParaRPr/>
          </a:p>
        </p:txBody>
      </p:sp>
      <p:pic>
        <p:nvPicPr>
          <p:cNvPr id="314" name="Google Shape;314;p18"/>
          <p:cNvPicPr preferRelativeResize="0"/>
          <p:nvPr/>
        </p:nvPicPr>
        <p:blipFill rotWithShape="1">
          <a:blip r:embed="rId3">
            <a:alphaModFix/>
          </a:blip>
          <a:srcRect b="19427" l="12796" r="0" t="25663"/>
          <a:stretch/>
        </p:blipFill>
        <p:spPr>
          <a:xfrm>
            <a:off x="4842588" y="3684106"/>
            <a:ext cx="6356353" cy="3001829"/>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sp>
        <p:nvSpPr>
          <p:cNvPr id="319" name="Google Shape;319;p19"/>
          <p:cNvSpPr txBox="1"/>
          <p:nvPr>
            <p:ph type="title"/>
          </p:nvPr>
        </p:nvSpPr>
        <p:spPr>
          <a:xfrm>
            <a:off x="680321" y="753228"/>
            <a:ext cx="9613861" cy="108093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n-US"/>
              <a:t>Thought</a:t>
            </a:r>
            <a:endParaRPr/>
          </a:p>
        </p:txBody>
      </p:sp>
      <p:sp>
        <p:nvSpPr>
          <p:cNvPr id="320" name="Google Shape;320;p19"/>
          <p:cNvSpPr txBox="1"/>
          <p:nvPr/>
        </p:nvSpPr>
        <p:spPr>
          <a:xfrm>
            <a:off x="923730" y="2551837"/>
            <a:ext cx="10207689" cy="156966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Trebuchet MS"/>
                <a:ea typeface="Trebuchet MS"/>
                <a:cs typeface="Trebuchet MS"/>
                <a:sym typeface="Trebuchet MS"/>
              </a:rPr>
              <a:t>•	Is the local Centre the subject of the mission of today ?</a:t>
            </a:r>
            <a:endParaRPr/>
          </a:p>
          <a:p>
            <a:pPr indent="0" lvl="0" marL="0" marR="0" rtl="0" algn="l">
              <a:spcBef>
                <a:spcPts val="0"/>
              </a:spcBef>
              <a:spcAft>
                <a:spcPts val="0"/>
              </a:spcAft>
              <a:buNone/>
            </a:pPr>
            <a:r>
              <a:t/>
            </a:r>
            <a:endParaRPr sz="2400">
              <a:solidFill>
                <a:schemeClr val="lt1"/>
              </a:solidFill>
              <a:latin typeface="Trebuchet MS"/>
              <a:ea typeface="Trebuchet MS"/>
              <a:cs typeface="Trebuchet MS"/>
              <a:sym typeface="Trebuchet MS"/>
            </a:endParaRPr>
          </a:p>
          <a:p>
            <a:pPr indent="0" lvl="0" marL="0" marR="0" rtl="0" algn="l">
              <a:spcBef>
                <a:spcPts val="0"/>
              </a:spcBef>
              <a:spcAft>
                <a:spcPts val="0"/>
              </a:spcAft>
              <a:buNone/>
            </a:pPr>
            <a:r>
              <a:rPr lang="en-US" sz="2400">
                <a:solidFill>
                  <a:schemeClr val="lt1"/>
                </a:solidFill>
                <a:latin typeface="Trebuchet MS"/>
                <a:ea typeface="Trebuchet MS"/>
                <a:cs typeface="Trebuchet MS"/>
                <a:sym typeface="Trebuchet MS"/>
              </a:rPr>
              <a:t>•	How is the Centre in which we operate a « permanent laboratory » </a:t>
            </a:r>
            <a:endParaRPr/>
          </a:p>
          <a:p>
            <a:pPr indent="0" lvl="0" marL="0" marR="0" rtl="0" algn="l">
              <a:spcBef>
                <a:spcPts val="0"/>
              </a:spcBef>
              <a:spcAft>
                <a:spcPts val="0"/>
              </a:spcAft>
              <a:buNone/>
            </a:pPr>
            <a:r>
              <a:rPr lang="en-US" sz="2400">
                <a:solidFill>
                  <a:schemeClr val="lt1"/>
                </a:solidFill>
                <a:latin typeface="Trebuchet MS"/>
                <a:ea typeface="Trebuchet MS"/>
                <a:cs typeface="Trebuchet MS"/>
                <a:sym typeface="Trebuchet MS"/>
              </a:rPr>
              <a:t>	for education, spirituality and mission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p20"/>
          <p:cNvSpPr txBox="1"/>
          <p:nvPr>
            <p:ph type="title"/>
          </p:nvPr>
        </p:nvSpPr>
        <p:spPr>
          <a:xfrm>
            <a:off x="680321" y="753228"/>
            <a:ext cx="9613861" cy="108093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n-US"/>
              <a:t>4.	Acquisition of the culture and interculturality of the salesian charisma</a:t>
            </a:r>
            <a:endParaRPr/>
          </a:p>
        </p:txBody>
      </p:sp>
      <p:sp>
        <p:nvSpPr>
          <p:cNvPr id="326" name="Google Shape;326;p20"/>
          <p:cNvSpPr txBox="1"/>
          <p:nvPr>
            <p:ph idx="1" type="body"/>
          </p:nvPr>
        </p:nvSpPr>
        <p:spPr>
          <a:xfrm>
            <a:off x="680321" y="2336873"/>
            <a:ext cx="10870977" cy="3599316"/>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400"/>
              <a:buChar char="•"/>
            </a:pPr>
            <a:r>
              <a:rPr lang="en-US"/>
              <a:t>The universality : the option « Valdocco » in the multiplicity of languages</a:t>
            </a:r>
            <a:endParaRPr/>
          </a:p>
        </p:txBody>
      </p:sp>
      <p:pic>
        <p:nvPicPr>
          <p:cNvPr id="327" name="Google Shape;327;p20"/>
          <p:cNvPicPr preferRelativeResize="0"/>
          <p:nvPr/>
        </p:nvPicPr>
        <p:blipFill rotWithShape="1">
          <a:blip r:embed="rId3">
            <a:alphaModFix/>
          </a:blip>
          <a:srcRect b="32832" l="0" r="0" t="35627"/>
          <a:stretch/>
        </p:blipFill>
        <p:spPr>
          <a:xfrm rot="10800000">
            <a:off x="1533833" y="3598605"/>
            <a:ext cx="9144000" cy="2163098"/>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sp>
        <p:nvSpPr>
          <p:cNvPr id="332" name="Google Shape;332;p21"/>
          <p:cNvSpPr txBox="1"/>
          <p:nvPr>
            <p:ph type="title"/>
          </p:nvPr>
        </p:nvSpPr>
        <p:spPr>
          <a:xfrm>
            <a:off x="680321" y="753228"/>
            <a:ext cx="9613861" cy="108093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n-US"/>
              <a:t>4.	Acquisition of the culture and interculturality of the salesian charisma</a:t>
            </a:r>
            <a:endParaRPr/>
          </a:p>
        </p:txBody>
      </p:sp>
      <p:pic>
        <p:nvPicPr>
          <p:cNvPr id="333" name="Google Shape;333;p21"/>
          <p:cNvPicPr preferRelativeResize="0"/>
          <p:nvPr/>
        </p:nvPicPr>
        <p:blipFill rotWithShape="1">
          <a:blip r:embed="rId3">
            <a:alphaModFix/>
          </a:blip>
          <a:srcRect b="0" l="0" r="0" t="0"/>
          <a:stretch/>
        </p:blipFill>
        <p:spPr>
          <a:xfrm>
            <a:off x="6597445" y="3695257"/>
            <a:ext cx="4343400" cy="2888361"/>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45"/>
              </a:srgbClr>
            </a:outerShdw>
          </a:effectLst>
        </p:spPr>
      </p:pic>
      <p:sp>
        <p:nvSpPr>
          <p:cNvPr id="334" name="Google Shape;334;p21"/>
          <p:cNvSpPr txBox="1"/>
          <p:nvPr/>
        </p:nvSpPr>
        <p:spPr>
          <a:xfrm>
            <a:off x="856084" y="2228671"/>
            <a:ext cx="9613861" cy="156966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Trebuchet MS"/>
                <a:ea typeface="Trebuchet MS"/>
                <a:cs typeface="Trebuchet MS"/>
                <a:sym typeface="Trebuchet MS"/>
              </a:rPr>
              <a:t>•	Acquisition of the culture : the ability to identify the seeds of the Spirit present in every human culture, where the grace comes always before the presence of the Church and the announcement of the salvation</a:t>
            </a:r>
            <a:endParaRPr sz="2400">
              <a:solidFill>
                <a:schemeClr val="lt1"/>
              </a:solidFill>
              <a:latin typeface="Trebuchet MS"/>
              <a:ea typeface="Trebuchet MS"/>
              <a:cs typeface="Trebuchet MS"/>
              <a:sym typeface="Trebuchet MS"/>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 name="Shape 338"/>
        <p:cNvGrpSpPr/>
        <p:nvPr/>
      </p:nvGrpSpPr>
      <p:grpSpPr>
        <a:xfrm>
          <a:off x="0" y="0"/>
          <a:ext cx="0" cy="0"/>
          <a:chOff x="0" y="0"/>
          <a:chExt cx="0" cy="0"/>
        </a:xfrm>
      </p:grpSpPr>
      <p:sp>
        <p:nvSpPr>
          <p:cNvPr id="339" name="Google Shape;339;p22"/>
          <p:cNvSpPr txBox="1"/>
          <p:nvPr>
            <p:ph type="title"/>
          </p:nvPr>
        </p:nvSpPr>
        <p:spPr>
          <a:xfrm>
            <a:off x="680321" y="753228"/>
            <a:ext cx="9613861" cy="108093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n-US"/>
              <a:t>4.	Acquisition of the culture and interculturality of the salesian charisma</a:t>
            </a:r>
            <a:endParaRPr/>
          </a:p>
        </p:txBody>
      </p:sp>
      <p:sp>
        <p:nvSpPr>
          <p:cNvPr id="340" name="Google Shape;340;p22"/>
          <p:cNvSpPr txBox="1"/>
          <p:nvPr/>
        </p:nvSpPr>
        <p:spPr>
          <a:xfrm>
            <a:off x="864417" y="2274838"/>
            <a:ext cx="9613861" cy="230832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Trebuchet MS"/>
                <a:ea typeface="Trebuchet MS"/>
                <a:cs typeface="Trebuchet MS"/>
                <a:sym typeface="Trebuchet MS"/>
              </a:rPr>
              <a:t>•	Interculturality : the specific richness coming out the meeting between different cultures able to enrich one another in a real exchange of gifts, creating so new relational dynamics</a:t>
            </a:r>
            <a:endParaRPr/>
          </a:p>
          <a:p>
            <a:pPr indent="0" lvl="0" marL="0" marR="0" rtl="0" algn="l">
              <a:spcBef>
                <a:spcPts val="0"/>
              </a:spcBef>
              <a:spcAft>
                <a:spcPts val="0"/>
              </a:spcAft>
              <a:buNone/>
            </a:pPr>
            <a:r>
              <a:t/>
            </a:r>
            <a:endParaRPr sz="2400">
              <a:solidFill>
                <a:schemeClr val="lt1"/>
              </a:solidFill>
              <a:latin typeface="Trebuchet MS"/>
              <a:ea typeface="Trebuchet MS"/>
              <a:cs typeface="Trebuchet MS"/>
              <a:sym typeface="Trebuchet MS"/>
            </a:endParaRPr>
          </a:p>
          <a:p>
            <a:pPr indent="0" lvl="0" marL="0" marR="0" rtl="0" algn="l">
              <a:spcBef>
                <a:spcPts val="0"/>
              </a:spcBef>
              <a:spcAft>
                <a:spcPts val="0"/>
              </a:spcAft>
              <a:buNone/>
            </a:pPr>
            <a:r>
              <a:rPr lang="en-US" sz="2400">
                <a:solidFill>
                  <a:schemeClr val="lt1"/>
                </a:solidFill>
                <a:latin typeface="Trebuchet MS"/>
                <a:ea typeface="Trebuchet MS"/>
                <a:cs typeface="Trebuchet MS"/>
                <a:sym typeface="Trebuchet MS"/>
              </a:rPr>
              <a:t>The Christianity has no unique cultural model to which all the other cultures ought to conform, denying their specificity</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4" name="Shape 344"/>
        <p:cNvGrpSpPr/>
        <p:nvPr/>
      </p:nvGrpSpPr>
      <p:grpSpPr>
        <a:xfrm>
          <a:off x="0" y="0"/>
          <a:ext cx="0" cy="0"/>
          <a:chOff x="0" y="0"/>
          <a:chExt cx="0" cy="0"/>
        </a:xfrm>
      </p:grpSpPr>
      <p:sp>
        <p:nvSpPr>
          <p:cNvPr id="345" name="Google Shape;345;p23"/>
          <p:cNvSpPr txBox="1"/>
          <p:nvPr>
            <p:ph type="title"/>
          </p:nvPr>
        </p:nvSpPr>
        <p:spPr>
          <a:xfrm>
            <a:off x="680321" y="753228"/>
            <a:ext cx="9613861" cy="108093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n-US"/>
              <a:t>Thought</a:t>
            </a:r>
            <a:endParaRPr/>
          </a:p>
        </p:txBody>
      </p:sp>
      <p:sp>
        <p:nvSpPr>
          <p:cNvPr id="346" name="Google Shape;346;p23"/>
          <p:cNvSpPr txBox="1"/>
          <p:nvPr/>
        </p:nvSpPr>
        <p:spPr>
          <a:xfrm>
            <a:off x="774441" y="2551837"/>
            <a:ext cx="9694506" cy="193899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lt1"/>
                </a:solidFill>
                <a:latin typeface="Trebuchet MS"/>
                <a:ea typeface="Trebuchet MS"/>
                <a:cs typeface="Trebuchet MS"/>
                <a:sym typeface="Trebuchet MS"/>
              </a:rPr>
              <a:t>•</a:t>
            </a:r>
            <a:r>
              <a:rPr lang="en-US" sz="2400">
                <a:solidFill>
                  <a:schemeClr val="lt1"/>
                </a:solidFill>
                <a:latin typeface="Trebuchet MS"/>
                <a:ea typeface="Trebuchet MS"/>
                <a:cs typeface="Trebuchet MS"/>
                <a:sym typeface="Trebuchet MS"/>
              </a:rPr>
              <a:t>	How to take in account the fact that the salesian charisma lives with a continuous exchange of gifts ?</a:t>
            </a:r>
            <a:endParaRPr/>
          </a:p>
          <a:p>
            <a:pPr indent="0" lvl="0" marL="0" marR="0" rtl="0" algn="l">
              <a:spcBef>
                <a:spcPts val="0"/>
              </a:spcBef>
              <a:spcAft>
                <a:spcPts val="0"/>
              </a:spcAft>
              <a:buNone/>
            </a:pPr>
            <a:r>
              <a:t/>
            </a:r>
            <a:endParaRPr sz="2400">
              <a:solidFill>
                <a:schemeClr val="lt1"/>
              </a:solidFill>
              <a:latin typeface="Trebuchet MS"/>
              <a:ea typeface="Trebuchet MS"/>
              <a:cs typeface="Trebuchet MS"/>
              <a:sym typeface="Trebuchet MS"/>
            </a:endParaRPr>
          </a:p>
          <a:p>
            <a:pPr indent="0" lvl="0" marL="0" marR="0" rtl="0" algn="l">
              <a:spcBef>
                <a:spcPts val="0"/>
              </a:spcBef>
              <a:spcAft>
                <a:spcPts val="0"/>
              </a:spcAft>
              <a:buNone/>
            </a:pPr>
            <a:r>
              <a:rPr lang="en-US" sz="2400">
                <a:solidFill>
                  <a:schemeClr val="lt1"/>
                </a:solidFill>
                <a:latin typeface="Trebuchet MS"/>
                <a:ea typeface="Trebuchet MS"/>
                <a:cs typeface="Trebuchet MS"/>
                <a:sym typeface="Trebuchet MS"/>
              </a:rPr>
              <a:t>•	How do we live the nowadays changing of the Association in its local, provincial, regional and world dimension ?</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sp>
        <p:nvSpPr>
          <p:cNvPr id="351" name="Google Shape;351;p24"/>
          <p:cNvSpPr txBox="1"/>
          <p:nvPr>
            <p:ph type="title"/>
          </p:nvPr>
        </p:nvSpPr>
        <p:spPr>
          <a:xfrm>
            <a:off x="391070" y="753228"/>
            <a:ext cx="9984569" cy="108093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n-US"/>
              <a:t>5. To be inspired by the grace of the beginning</a:t>
            </a:r>
            <a:endParaRPr/>
          </a:p>
        </p:txBody>
      </p:sp>
      <p:sp>
        <p:nvSpPr>
          <p:cNvPr id="352" name="Google Shape;352;p24"/>
          <p:cNvSpPr txBox="1"/>
          <p:nvPr/>
        </p:nvSpPr>
        <p:spPr>
          <a:xfrm>
            <a:off x="905069" y="2413338"/>
            <a:ext cx="9619862" cy="267765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Trebuchet MS"/>
                <a:ea typeface="Trebuchet MS"/>
                <a:cs typeface="Trebuchet MS"/>
                <a:sym typeface="Trebuchet MS"/>
              </a:rPr>
              <a:t>•	A creative ability</a:t>
            </a:r>
            <a:endParaRPr/>
          </a:p>
          <a:p>
            <a:pPr indent="0" lvl="0" marL="0" marR="0" rtl="0" algn="l">
              <a:spcBef>
                <a:spcPts val="0"/>
              </a:spcBef>
              <a:spcAft>
                <a:spcPts val="0"/>
              </a:spcAft>
              <a:buNone/>
            </a:pPr>
            <a:r>
              <a:t/>
            </a:r>
            <a:endParaRPr sz="2400">
              <a:solidFill>
                <a:schemeClr val="lt1"/>
              </a:solidFill>
              <a:latin typeface="Trebuchet MS"/>
              <a:ea typeface="Trebuchet MS"/>
              <a:cs typeface="Trebuchet MS"/>
              <a:sym typeface="Trebuchet MS"/>
            </a:endParaRPr>
          </a:p>
          <a:p>
            <a:pPr indent="0" lvl="0" marL="0" marR="0" rtl="0" algn="l">
              <a:spcBef>
                <a:spcPts val="0"/>
              </a:spcBef>
              <a:spcAft>
                <a:spcPts val="0"/>
              </a:spcAft>
              <a:buNone/>
            </a:pPr>
            <a:r>
              <a:rPr lang="en-US" sz="2400">
                <a:solidFill>
                  <a:schemeClr val="lt1"/>
                </a:solidFill>
                <a:latin typeface="Trebuchet MS"/>
                <a:ea typeface="Trebuchet MS"/>
                <a:cs typeface="Trebuchet MS"/>
                <a:sym typeface="Trebuchet MS"/>
              </a:rPr>
              <a:t>The Church and the Association will only give a birth to a revival when they are able to have an effect on the heart of the youngs </a:t>
            </a:r>
            <a:endParaRPr/>
          </a:p>
          <a:p>
            <a:pPr indent="0" lvl="0" marL="0" marR="0" rtl="0" algn="l">
              <a:spcBef>
                <a:spcPts val="0"/>
              </a:spcBef>
              <a:spcAft>
                <a:spcPts val="0"/>
              </a:spcAft>
              <a:buNone/>
            </a:pPr>
            <a:r>
              <a:rPr lang="en-US" sz="2400">
                <a:solidFill>
                  <a:schemeClr val="lt1"/>
                </a:solidFill>
                <a:latin typeface="Trebuchet MS"/>
                <a:ea typeface="Trebuchet MS"/>
                <a:cs typeface="Trebuchet MS"/>
                <a:sym typeface="Trebuchet MS"/>
              </a:rPr>
              <a:t>in their imagination, when they succeed in arousing big ideals worth for all the life, when they present the faith as a venture able to rally the life with a positive and fascinating meaning</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sp>
        <p:nvSpPr>
          <p:cNvPr id="357" name="Google Shape;357;p25"/>
          <p:cNvSpPr txBox="1"/>
          <p:nvPr>
            <p:ph type="title"/>
          </p:nvPr>
        </p:nvSpPr>
        <p:spPr>
          <a:xfrm>
            <a:off x="680321" y="753228"/>
            <a:ext cx="9613861" cy="108093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n-US"/>
              <a:t>Thought</a:t>
            </a:r>
            <a:endParaRPr/>
          </a:p>
        </p:txBody>
      </p:sp>
      <p:pic>
        <p:nvPicPr>
          <p:cNvPr id="358" name="Google Shape;358;p25"/>
          <p:cNvPicPr preferRelativeResize="0"/>
          <p:nvPr/>
        </p:nvPicPr>
        <p:blipFill rotWithShape="1">
          <a:blip r:embed="rId3">
            <a:alphaModFix/>
          </a:blip>
          <a:srcRect b="12976" l="0" r="0" t="30824"/>
          <a:stretch/>
        </p:blipFill>
        <p:spPr>
          <a:xfrm>
            <a:off x="3933717" y="3359119"/>
            <a:ext cx="7577962" cy="3194153"/>
          </a:xfrm>
          <a:prstGeom prst="rect">
            <a:avLst/>
          </a:prstGeom>
          <a:noFill/>
          <a:ln>
            <a:noFill/>
          </a:ln>
        </p:spPr>
      </p:pic>
      <p:sp>
        <p:nvSpPr>
          <p:cNvPr id="359" name="Google Shape;359;p25"/>
          <p:cNvSpPr txBox="1"/>
          <p:nvPr/>
        </p:nvSpPr>
        <p:spPr>
          <a:xfrm>
            <a:off x="772108" y="2304861"/>
            <a:ext cx="9687507"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Trebuchet MS"/>
                <a:ea typeface="Trebuchet MS"/>
                <a:cs typeface="Trebuchet MS"/>
                <a:sym typeface="Trebuchet MS"/>
              </a:rPr>
              <a:t>•	How do we feed our creative ability ?</a:t>
            </a:r>
            <a:endParaRPr/>
          </a:p>
          <a:p>
            <a:pPr indent="0" lvl="0" marL="0" marR="0" rtl="0" algn="l">
              <a:spcBef>
                <a:spcPts val="0"/>
              </a:spcBef>
              <a:spcAft>
                <a:spcPts val="0"/>
              </a:spcAft>
              <a:buNone/>
            </a:pPr>
            <a:r>
              <a:rPr lang="en-US" sz="2400">
                <a:solidFill>
                  <a:schemeClr val="lt1"/>
                </a:solidFill>
                <a:latin typeface="Trebuchet MS"/>
                <a:ea typeface="Trebuchet MS"/>
                <a:cs typeface="Trebuchet MS"/>
                <a:sym typeface="Trebuchet MS"/>
              </a:rPr>
              <a:t>•	Which are our big dreams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Berlijn">
  <a:themeElements>
    <a:clrScheme name="Berlin">
      <a:dk1>
        <a:srgbClr val="000000"/>
      </a:dk1>
      <a:lt1>
        <a:srgbClr val="FFFFFF"/>
      </a:lt1>
      <a:dk2>
        <a:srgbClr val="8D4585"/>
      </a:dk2>
      <a:lt2>
        <a:srgbClr val="E7E6E6"/>
      </a:lt2>
      <a:accent1>
        <a:srgbClr val="F35AE6"/>
      </a:accent1>
      <a:accent2>
        <a:srgbClr val="FC5283"/>
      </a:accent2>
      <a:accent3>
        <a:srgbClr val="F67C64"/>
      </a:accent3>
      <a:accent4>
        <a:srgbClr val="F89F65"/>
      </a:accent4>
      <a:accent5>
        <a:srgbClr val="55C6BA"/>
      </a:accent5>
      <a:accent6>
        <a:srgbClr val="84A3FD"/>
      </a:accent6>
      <a:hlink>
        <a:srgbClr val="6ED4F6"/>
      </a:hlink>
      <a:folHlink>
        <a:srgbClr val="9FECF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2020-08-23T15:35:56Z</dcterms:created>
  <dc:creator>Carine D'hondt</dc:creator>
</cp:coreProperties>
</file>