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 id="2147483677"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82"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9f63f30796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g29f63f30796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9f63f30796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9f63f30796_0_2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9f63f30796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g29f63f30796_0_24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9f63f30796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g29f63f30796_0_2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9f63f30796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g29f63f30796_0_25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9fa23c5d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g29fa23c5d5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9fa23c5d5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g29fa23c5d56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9fa23c5d5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g29fa23c5d56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9fa23c5d5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g29fa23c5d56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9fa23c5d56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g29fa23c5d56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a1c1988e8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g2a1c1988e80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a1c1988e8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9" name="Google Shape;319;g2a1c1988e80_0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a1c1988e8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g2a1c1988e80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a1c1988e80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g2a1c1988e80_0_2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2a1c1988e80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g2a1c1988e80_0_2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a1c1988e80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3" name="Google Shape;343;g2a1c1988e80_0_2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2a1c1988e80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9" name="Google Shape;349;g2a1c1988e80_0_2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a1c1988e80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5" name="Google Shape;355;g2a1c1988e80_0_2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a23e34eb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g2a23e34ebe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a23e34ebe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g2a23e34ebeb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a23e34ebe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g2a23e34ebeb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a23e34ebe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g2a23e34ebeb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a23e34ebeb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g2a23e34ebeb_0_2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a23e34ebeb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g2a23e34ebeb_0_2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a23e34ebeb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g2a23e34ebeb_0_2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57"/>
        <p:cNvGrpSpPr/>
        <p:nvPr/>
      </p:nvGrpSpPr>
      <p:grpSpPr>
        <a:xfrm>
          <a:off x="0" y="0"/>
          <a:ext cx="0" cy="0"/>
          <a:chOff x="0" y="0"/>
          <a:chExt cx="0" cy="0"/>
        </a:xfrm>
      </p:grpSpPr>
      <p:pic>
        <p:nvPicPr>
          <p:cNvPr id="58" name="Google Shape;58;p14" descr="HD-ShadowLong.png"/>
          <p:cNvPicPr preferRelativeResize="0"/>
          <p:nvPr/>
        </p:nvPicPr>
        <p:blipFill rotWithShape="1">
          <a:blip r:embed="rId2">
            <a:alphaModFix/>
          </a:blip>
          <a:srcRect/>
          <a:stretch/>
        </p:blipFill>
        <p:spPr>
          <a:xfrm>
            <a:off x="1" y="3182138"/>
            <a:ext cx="6726062" cy="206957"/>
          </a:xfrm>
          <a:prstGeom prst="rect">
            <a:avLst/>
          </a:prstGeom>
          <a:noFill/>
          <a:ln>
            <a:noFill/>
          </a:ln>
        </p:spPr>
      </p:pic>
      <p:pic>
        <p:nvPicPr>
          <p:cNvPr id="59" name="Google Shape;59;p14" descr="HD-ShadowShort.png"/>
          <p:cNvPicPr preferRelativeResize="0"/>
          <p:nvPr/>
        </p:nvPicPr>
        <p:blipFill rotWithShape="1">
          <a:blip r:embed="rId3">
            <a:alphaModFix/>
          </a:blip>
          <a:srcRect/>
          <a:stretch/>
        </p:blipFill>
        <p:spPr>
          <a:xfrm>
            <a:off x="6833787" y="3182884"/>
            <a:ext cx="2307831" cy="207705"/>
          </a:xfrm>
          <a:prstGeom prst="rect">
            <a:avLst/>
          </a:prstGeom>
          <a:noFill/>
          <a:ln>
            <a:noFill/>
          </a:ln>
        </p:spPr>
      </p:pic>
      <p:sp>
        <p:nvSpPr>
          <p:cNvPr id="60" name="Google Shape;60;p14"/>
          <p:cNvSpPr/>
          <p:nvPr/>
        </p:nvSpPr>
        <p:spPr>
          <a:xfrm>
            <a:off x="0" y="1942559"/>
            <a:ext cx="6726300" cy="1245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 name="Google Shape;61;p14"/>
          <p:cNvSpPr/>
          <p:nvPr/>
        </p:nvSpPr>
        <p:spPr>
          <a:xfrm>
            <a:off x="6833786" y="1942559"/>
            <a:ext cx="2307900" cy="1245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 name="Google Shape;62;p14"/>
          <p:cNvSpPr txBox="1">
            <a:spLocks noGrp="1"/>
          </p:cNvSpPr>
          <p:nvPr>
            <p:ph type="ctrTitle"/>
          </p:nvPr>
        </p:nvSpPr>
        <p:spPr>
          <a:xfrm>
            <a:off x="510242" y="2050282"/>
            <a:ext cx="6108000" cy="1029900"/>
          </a:xfrm>
          <a:prstGeom prst="rect">
            <a:avLst/>
          </a:prstGeom>
          <a:noFill/>
          <a:ln>
            <a:noFill/>
          </a:ln>
        </p:spPr>
        <p:txBody>
          <a:bodyPr spcFirstLastPara="1" wrap="square" lIns="68575" tIns="34275" rIns="68575" bIns="34275" anchor="b" anchorCtr="0">
            <a:noAutofit/>
          </a:bodyPr>
          <a:lstStyle>
            <a:lvl1pPr lvl="0" algn="r" rtl="0">
              <a:lnSpc>
                <a:spcPct val="90000"/>
              </a:lnSpc>
              <a:spcBef>
                <a:spcPts val="0"/>
              </a:spcBef>
              <a:spcAft>
                <a:spcPts val="0"/>
              </a:spcAft>
              <a:buClr>
                <a:schemeClr val="lt1"/>
              </a:buClr>
              <a:buSzPts val="4100"/>
              <a:buFont typeface="Trebuchet MS"/>
              <a:buNone/>
              <a:defRPr sz="41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 name="Google Shape;63;p14"/>
          <p:cNvSpPr txBox="1">
            <a:spLocks noGrp="1"/>
          </p:cNvSpPr>
          <p:nvPr>
            <p:ph type="subTitle" idx="1"/>
          </p:nvPr>
        </p:nvSpPr>
        <p:spPr>
          <a:xfrm>
            <a:off x="510242" y="3295529"/>
            <a:ext cx="6108000" cy="838200"/>
          </a:xfrm>
          <a:prstGeom prst="rect">
            <a:avLst/>
          </a:prstGeom>
          <a:noFill/>
          <a:ln>
            <a:noFill/>
          </a:ln>
        </p:spPr>
        <p:txBody>
          <a:bodyPr spcFirstLastPara="1" wrap="square" lIns="68575" tIns="34275" rIns="68575" bIns="34275" anchor="t" anchorCtr="0">
            <a:normAutofit/>
          </a:bodyPr>
          <a:lstStyle>
            <a:lvl1pPr lvl="0" algn="r" rtl="0">
              <a:lnSpc>
                <a:spcPct val="90000"/>
              </a:lnSpc>
              <a:spcBef>
                <a:spcPts val="800"/>
              </a:spcBef>
              <a:spcAft>
                <a:spcPts val="0"/>
              </a:spcAft>
              <a:buClr>
                <a:schemeClr val="lt1"/>
              </a:buClr>
              <a:buSzPts val="1500"/>
              <a:buNone/>
              <a:defRPr sz="1500"/>
            </a:lvl1pPr>
            <a:lvl2pPr lvl="1" algn="ctr" rtl="0">
              <a:lnSpc>
                <a:spcPct val="90000"/>
              </a:lnSpc>
              <a:spcBef>
                <a:spcPts val="400"/>
              </a:spcBef>
              <a:spcAft>
                <a:spcPts val="0"/>
              </a:spcAft>
              <a:buClr>
                <a:schemeClr val="lt1"/>
              </a:buClr>
              <a:buSzPts val="1500"/>
              <a:buNone/>
              <a:defRPr sz="1500"/>
            </a:lvl2pPr>
            <a:lvl3pPr lvl="2" algn="ctr" rtl="0">
              <a:lnSpc>
                <a:spcPct val="90000"/>
              </a:lnSpc>
              <a:spcBef>
                <a:spcPts val="400"/>
              </a:spcBef>
              <a:spcAft>
                <a:spcPts val="0"/>
              </a:spcAft>
              <a:buClr>
                <a:schemeClr val="lt1"/>
              </a:buClr>
              <a:buSzPts val="1400"/>
              <a:buNone/>
              <a:defRPr sz="1400"/>
            </a:lvl3pPr>
            <a:lvl4pPr lvl="3" algn="ctr" rtl="0">
              <a:lnSpc>
                <a:spcPct val="90000"/>
              </a:lnSpc>
              <a:spcBef>
                <a:spcPts val="400"/>
              </a:spcBef>
              <a:spcAft>
                <a:spcPts val="0"/>
              </a:spcAft>
              <a:buClr>
                <a:schemeClr val="lt1"/>
              </a:buClr>
              <a:buSzPts val="1200"/>
              <a:buNone/>
              <a:defRPr sz="1200"/>
            </a:lvl4pPr>
            <a:lvl5pPr lvl="4" algn="ctr" rtl="0">
              <a:lnSpc>
                <a:spcPct val="90000"/>
              </a:lnSpc>
              <a:spcBef>
                <a:spcPts val="400"/>
              </a:spcBef>
              <a:spcAft>
                <a:spcPts val="0"/>
              </a:spcAft>
              <a:buClr>
                <a:schemeClr val="lt1"/>
              </a:buClr>
              <a:buSzPts val="1200"/>
              <a:buNone/>
              <a:defRPr sz="1200"/>
            </a:lvl5pPr>
            <a:lvl6pPr lvl="5" algn="ctr" rtl="0">
              <a:lnSpc>
                <a:spcPct val="90000"/>
              </a:lnSpc>
              <a:spcBef>
                <a:spcPts val="400"/>
              </a:spcBef>
              <a:spcAft>
                <a:spcPts val="0"/>
              </a:spcAft>
              <a:buClr>
                <a:schemeClr val="lt1"/>
              </a:buClr>
              <a:buSzPts val="1200"/>
              <a:buNone/>
              <a:defRPr sz="1200"/>
            </a:lvl6pPr>
            <a:lvl7pPr lvl="6" algn="ctr" rtl="0">
              <a:lnSpc>
                <a:spcPct val="90000"/>
              </a:lnSpc>
              <a:spcBef>
                <a:spcPts val="400"/>
              </a:spcBef>
              <a:spcAft>
                <a:spcPts val="0"/>
              </a:spcAft>
              <a:buClr>
                <a:schemeClr val="lt1"/>
              </a:buClr>
              <a:buSzPts val="1200"/>
              <a:buNone/>
              <a:defRPr sz="1200"/>
            </a:lvl7pPr>
            <a:lvl8pPr lvl="7" algn="ctr" rtl="0">
              <a:lnSpc>
                <a:spcPct val="90000"/>
              </a:lnSpc>
              <a:spcBef>
                <a:spcPts val="400"/>
              </a:spcBef>
              <a:spcAft>
                <a:spcPts val="0"/>
              </a:spcAft>
              <a:buClr>
                <a:schemeClr val="lt1"/>
              </a:buClr>
              <a:buSzPts val="1200"/>
              <a:buNone/>
              <a:defRPr sz="1200"/>
            </a:lvl8pPr>
            <a:lvl9pPr lvl="8" algn="ctr" rtl="0">
              <a:lnSpc>
                <a:spcPct val="90000"/>
              </a:lnSpc>
              <a:spcBef>
                <a:spcPts val="400"/>
              </a:spcBef>
              <a:spcAft>
                <a:spcPts val="0"/>
              </a:spcAft>
              <a:buClr>
                <a:schemeClr val="lt1"/>
              </a:buClr>
              <a:buSzPts val="1200"/>
              <a:buNone/>
              <a:defRPr sz="1200"/>
            </a:lvl9pPr>
          </a:lstStyle>
          <a:p>
            <a:endParaRPr/>
          </a:p>
        </p:txBody>
      </p:sp>
      <p:sp>
        <p:nvSpPr>
          <p:cNvPr id="64" name="Google Shape;64;p14"/>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5" name="Google Shape;65;p14"/>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 name="Google Shape;66;p14"/>
          <p:cNvSpPr txBox="1">
            <a:spLocks noGrp="1"/>
          </p:cNvSpPr>
          <p:nvPr>
            <p:ph type="sldNum" idx="12"/>
          </p:nvPr>
        </p:nvSpPr>
        <p:spPr>
          <a:xfrm>
            <a:off x="6941510" y="2062753"/>
            <a:ext cx="879000" cy="10173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67"/>
        <p:cNvGrpSpPr/>
        <p:nvPr/>
      </p:nvGrpSpPr>
      <p:grpSpPr>
        <a:xfrm>
          <a:off x="0" y="0"/>
          <a:ext cx="0" cy="0"/>
          <a:chOff x="0" y="0"/>
          <a:chExt cx="0" cy="0"/>
        </a:xfrm>
      </p:grpSpPr>
      <p:pic>
        <p:nvPicPr>
          <p:cNvPr id="68" name="Google Shape;68;p15"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69" name="Google Shape;69;p15"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70" name="Google Shape;70;p15"/>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1" name="Google Shape;71;p15"/>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2" name="Google Shape;72;p15"/>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3" name="Google Shape;73;p15"/>
          <p:cNvSpPr txBox="1">
            <a:spLocks noGrp="1"/>
          </p:cNvSpPr>
          <p:nvPr>
            <p:ph type="body" idx="1"/>
          </p:nvPr>
        </p:nvSpPr>
        <p:spPr>
          <a:xfrm>
            <a:off x="510241" y="1752655"/>
            <a:ext cx="7210500" cy="2699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74" name="Google Shape;74;p15"/>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5" name="Google Shape;75;p15"/>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5"/>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77"/>
        <p:cNvGrpSpPr/>
        <p:nvPr/>
      </p:nvGrpSpPr>
      <p:grpSpPr>
        <a:xfrm>
          <a:off x="0" y="0"/>
          <a:ext cx="0" cy="0"/>
          <a:chOff x="0" y="0"/>
          <a:chExt cx="0" cy="0"/>
        </a:xfrm>
      </p:grpSpPr>
      <p:pic>
        <p:nvPicPr>
          <p:cNvPr id="78" name="Google Shape;78;p16" descr="HD-ShadowLong.png"/>
          <p:cNvPicPr preferRelativeResize="0"/>
          <p:nvPr/>
        </p:nvPicPr>
        <p:blipFill rotWithShape="1">
          <a:blip r:embed="rId2">
            <a:alphaModFix/>
          </a:blip>
          <a:srcRect/>
          <a:stretch/>
        </p:blipFill>
        <p:spPr>
          <a:xfrm>
            <a:off x="-1" y="3065180"/>
            <a:ext cx="7828360" cy="240873"/>
          </a:xfrm>
          <a:prstGeom prst="rect">
            <a:avLst/>
          </a:prstGeom>
          <a:noFill/>
          <a:ln>
            <a:noFill/>
          </a:ln>
        </p:spPr>
      </p:pic>
      <p:pic>
        <p:nvPicPr>
          <p:cNvPr id="79" name="Google Shape;79;p16" descr="HD-ShadowShort.png"/>
          <p:cNvPicPr preferRelativeResize="0"/>
          <p:nvPr/>
        </p:nvPicPr>
        <p:blipFill rotWithShape="1">
          <a:blip r:embed="rId3">
            <a:alphaModFix/>
          </a:blip>
          <a:srcRect/>
          <a:stretch/>
        </p:blipFill>
        <p:spPr>
          <a:xfrm>
            <a:off x="7939368" y="3065926"/>
            <a:ext cx="1202249" cy="108203"/>
          </a:xfrm>
          <a:prstGeom prst="rect">
            <a:avLst/>
          </a:prstGeom>
          <a:noFill/>
          <a:ln>
            <a:noFill/>
          </a:ln>
        </p:spPr>
      </p:pic>
      <p:sp>
        <p:nvSpPr>
          <p:cNvPr id="80" name="Google Shape;80;p16"/>
          <p:cNvSpPr/>
          <p:nvPr/>
        </p:nvSpPr>
        <p:spPr>
          <a:xfrm>
            <a:off x="-1" y="20447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1" name="Google Shape;81;p16"/>
          <p:cNvSpPr/>
          <p:nvPr/>
        </p:nvSpPr>
        <p:spPr>
          <a:xfrm>
            <a:off x="7939369" y="20447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2" name="Google Shape;82;p16"/>
          <p:cNvSpPr txBox="1">
            <a:spLocks noGrp="1"/>
          </p:cNvSpPr>
          <p:nvPr>
            <p:ph type="title"/>
          </p:nvPr>
        </p:nvSpPr>
        <p:spPr>
          <a:xfrm>
            <a:off x="510242" y="2152421"/>
            <a:ext cx="7210500" cy="818100"/>
          </a:xfrm>
          <a:prstGeom prst="rect">
            <a:avLst/>
          </a:prstGeom>
          <a:noFill/>
          <a:ln>
            <a:noFill/>
          </a:ln>
        </p:spPr>
        <p:txBody>
          <a:bodyPr spcFirstLastPara="1" wrap="square" lIns="68575" tIns="34275" rIns="68575" bIns="34275" anchor="ctr" anchorCtr="0">
            <a:normAutofit/>
          </a:bodyPr>
          <a:lstStyle>
            <a:lvl1pPr lvl="0" algn="r" rtl="0">
              <a:lnSpc>
                <a:spcPct val="90000"/>
              </a:lnSpc>
              <a:spcBef>
                <a:spcPts val="0"/>
              </a:spcBef>
              <a:spcAft>
                <a:spcPts val="0"/>
              </a:spcAft>
              <a:buClr>
                <a:schemeClr val="lt1"/>
              </a:buClr>
              <a:buSzPts val="2700"/>
              <a:buFont typeface="Trebuchet MS"/>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3" name="Google Shape;83;p16"/>
          <p:cNvSpPr txBox="1">
            <a:spLocks noGrp="1"/>
          </p:cNvSpPr>
          <p:nvPr>
            <p:ph type="body" idx="1"/>
          </p:nvPr>
        </p:nvSpPr>
        <p:spPr>
          <a:xfrm>
            <a:off x="510242" y="3174128"/>
            <a:ext cx="7210500" cy="1278000"/>
          </a:xfrm>
          <a:prstGeom prst="rect">
            <a:avLst/>
          </a:prstGeom>
          <a:noFill/>
          <a:ln>
            <a:noFill/>
          </a:ln>
        </p:spPr>
        <p:txBody>
          <a:bodyPr spcFirstLastPara="1" wrap="square" lIns="68575" tIns="34275" rIns="68575" bIns="34275" anchor="t" anchorCtr="0">
            <a:normAutofit/>
          </a:bodyPr>
          <a:lstStyle>
            <a:lvl1pPr marL="457200" lvl="0" indent="-228600" algn="r" rtl="0">
              <a:lnSpc>
                <a:spcPct val="90000"/>
              </a:lnSpc>
              <a:spcBef>
                <a:spcPts val="800"/>
              </a:spcBef>
              <a:spcAft>
                <a:spcPts val="0"/>
              </a:spcAft>
              <a:buClr>
                <a:schemeClr val="lt1"/>
              </a:buClr>
              <a:buSzPts val="1500"/>
              <a:buNone/>
              <a:defRPr sz="1500">
                <a:solidFill>
                  <a:schemeClr val="lt1"/>
                </a:solidFill>
              </a:defRPr>
            </a:lvl1pPr>
            <a:lvl2pPr marL="914400" lvl="1" indent="-228600" algn="l" rtl="0">
              <a:lnSpc>
                <a:spcPct val="90000"/>
              </a:lnSpc>
              <a:spcBef>
                <a:spcPts val="400"/>
              </a:spcBef>
              <a:spcAft>
                <a:spcPts val="0"/>
              </a:spcAft>
              <a:buClr>
                <a:schemeClr val="lt1"/>
              </a:buClr>
              <a:buSzPts val="1500"/>
              <a:buNone/>
              <a:defRPr sz="1500">
                <a:solidFill>
                  <a:schemeClr val="lt1"/>
                </a:solidFill>
              </a:defRPr>
            </a:lvl2pPr>
            <a:lvl3pPr marL="1371600" lvl="2" indent="-228600" algn="l" rtl="0">
              <a:lnSpc>
                <a:spcPct val="90000"/>
              </a:lnSpc>
              <a:spcBef>
                <a:spcPts val="400"/>
              </a:spcBef>
              <a:spcAft>
                <a:spcPts val="0"/>
              </a:spcAft>
              <a:buClr>
                <a:schemeClr val="lt1"/>
              </a:buClr>
              <a:buSzPts val="1400"/>
              <a:buNone/>
              <a:defRPr sz="1400">
                <a:solidFill>
                  <a:schemeClr val="lt1"/>
                </a:solidFill>
              </a:defRPr>
            </a:lvl3pPr>
            <a:lvl4pPr marL="1828800" lvl="3" indent="-228600" algn="l" rtl="0">
              <a:lnSpc>
                <a:spcPct val="90000"/>
              </a:lnSpc>
              <a:spcBef>
                <a:spcPts val="400"/>
              </a:spcBef>
              <a:spcAft>
                <a:spcPts val="0"/>
              </a:spcAft>
              <a:buClr>
                <a:schemeClr val="lt1"/>
              </a:buClr>
              <a:buSzPts val="1200"/>
              <a:buNone/>
              <a:defRPr sz="1200">
                <a:solidFill>
                  <a:schemeClr val="lt1"/>
                </a:solidFill>
              </a:defRPr>
            </a:lvl4pPr>
            <a:lvl5pPr marL="2286000" lvl="4" indent="-228600" algn="l" rtl="0">
              <a:lnSpc>
                <a:spcPct val="90000"/>
              </a:lnSpc>
              <a:spcBef>
                <a:spcPts val="400"/>
              </a:spcBef>
              <a:spcAft>
                <a:spcPts val="0"/>
              </a:spcAft>
              <a:buClr>
                <a:schemeClr val="lt1"/>
              </a:buClr>
              <a:buSzPts val="1200"/>
              <a:buNone/>
              <a:defRPr sz="1200">
                <a:solidFill>
                  <a:schemeClr val="lt1"/>
                </a:solidFill>
              </a:defRPr>
            </a:lvl5pPr>
            <a:lvl6pPr marL="2743200" lvl="5" indent="-228600" algn="l" rtl="0">
              <a:lnSpc>
                <a:spcPct val="90000"/>
              </a:lnSpc>
              <a:spcBef>
                <a:spcPts val="400"/>
              </a:spcBef>
              <a:spcAft>
                <a:spcPts val="0"/>
              </a:spcAft>
              <a:buClr>
                <a:schemeClr val="lt1"/>
              </a:buClr>
              <a:buSzPts val="1200"/>
              <a:buNone/>
              <a:defRPr sz="1200">
                <a:solidFill>
                  <a:schemeClr val="lt1"/>
                </a:solidFill>
              </a:defRPr>
            </a:lvl6pPr>
            <a:lvl7pPr marL="3200400" lvl="6" indent="-228600" algn="l" rtl="0">
              <a:lnSpc>
                <a:spcPct val="90000"/>
              </a:lnSpc>
              <a:spcBef>
                <a:spcPts val="400"/>
              </a:spcBef>
              <a:spcAft>
                <a:spcPts val="0"/>
              </a:spcAft>
              <a:buClr>
                <a:schemeClr val="lt1"/>
              </a:buClr>
              <a:buSzPts val="1200"/>
              <a:buNone/>
              <a:defRPr sz="1200">
                <a:solidFill>
                  <a:schemeClr val="lt1"/>
                </a:solidFill>
              </a:defRPr>
            </a:lvl7pPr>
            <a:lvl8pPr marL="3657600" lvl="7" indent="-228600" algn="l" rtl="0">
              <a:lnSpc>
                <a:spcPct val="90000"/>
              </a:lnSpc>
              <a:spcBef>
                <a:spcPts val="400"/>
              </a:spcBef>
              <a:spcAft>
                <a:spcPts val="0"/>
              </a:spcAft>
              <a:buClr>
                <a:schemeClr val="lt1"/>
              </a:buClr>
              <a:buSzPts val="1200"/>
              <a:buNone/>
              <a:defRPr sz="1200">
                <a:solidFill>
                  <a:schemeClr val="lt1"/>
                </a:solidFill>
              </a:defRPr>
            </a:lvl8pPr>
            <a:lvl9pPr marL="4114800" lvl="8" indent="-228600" algn="l" rtl="0">
              <a:lnSpc>
                <a:spcPct val="90000"/>
              </a:lnSpc>
              <a:spcBef>
                <a:spcPts val="400"/>
              </a:spcBef>
              <a:spcAft>
                <a:spcPts val="0"/>
              </a:spcAft>
              <a:buClr>
                <a:schemeClr val="lt1"/>
              </a:buClr>
              <a:buSzPts val="1200"/>
              <a:buNone/>
              <a:defRPr sz="1200">
                <a:solidFill>
                  <a:schemeClr val="lt1"/>
                </a:solidFill>
              </a:defRPr>
            </a:lvl9pPr>
          </a:lstStyle>
          <a:p>
            <a:endParaRPr/>
          </a:p>
        </p:txBody>
      </p:sp>
      <p:sp>
        <p:nvSpPr>
          <p:cNvPr id="84" name="Google Shape;84;p16"/>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5" name="Google Shape;85;p16"/>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6" name="Google Shape;86;p16"/>
          <p:cNvSpPr txBox="1">
            <a:spLocks noGrp="1"/>
          </p:cNvSpPr>
          <p:nvPr>
            <p:ph type="sldNum" idx="12"/>
          </p:nvPr>
        </p:nvSpPr>
        <p:spPr>
          <a:xfrm>
            <a:off x="8047091" y="2152421"/>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87"/>
        <p:cNvGrpSpPr/>
        <p:nvPr/>
      </p:nvGrpSpPr>
      <p:grpSpPr>
        <a:xfrm>
          <a:off x="0" y="0"/>
          <a:ext cx="0" cy="0"/>
          <a:chOff x="0" y="0"/>
          <a:chExt cx="0" cy="0"/>
        </a:xfrm>
      </p:grpSpPr>
      <p:pic>
        <p:nvPicPr>
          <p:cNvPr id="88" name="Google Shape;88;p17"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89" name="Google Shape;89;p17"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90" name="Google Shape;90;p17"/>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1" name="Google Shape;91;p17"/>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2" name="Google Shape;92;p17"/>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3" name="Google Shape;93;p17"/>
          <p:cNvSpPr txBox="1">
            <a:spLocks noGrp="1"/>
          </p:cNvSpPr>
          <p:nvPr>
            <p:ph type="body" idx="1"/>
          </p:nvPr>
        </p:nvSpPr>
        <p:spPr>
          <a:xfrm>
            <a:off x="510240" y="1752655"/>
            <a:ext cx="3523800" cy="2699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94" name="Google Shape;94;p17"/>
          <p:cNvSpPr txBox="1">
            <a:spLocks noGrp="1"/>
          </p:cNvSpPr>
          <p:nvPr>
            <p:ph type="body" idx="2"/>
          </p:nvPr>
        </p:nvSpPr>
        <p:spPr>
          <a:xfrm>
            <a:off x="4195592" y="1752655"/>
            <a:ext cx="3525000" cy="2699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95" name="Google Shape;95;p17"/>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6" name="Google Shape;96;p17"/>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17"/>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98"/>
        <p:cNvGrpSpPr/>
        <p:nvPr/>
      </p:nvGrpSpPr>
      <p:grpSpPr>
        <a:xfrm>
          <a:off x="0" y="0"/>
          <a:ext cx="0" cy="0"/>
          <a:chOff x="0" y="0"/>
          <a:chExt cx="0" cy="0"/>
        </a:xfrm>
      </p:grpSpPr>
      <p:pic>
        <p:nvPicPr>
          <p:cNvPr id="99" name="Google Shape;99;p18"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100" name="Google Shape;100;p18"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101" name="Google Shape;101;p18"/>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2" name="Google Shape;102;p18"/>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3" name="Google Shape;103;p18"/>
          <p:cNvSpPr txBox="1">
            <a:spLocks noGrp="1"/>
          </p:cNvSpPr>
          <p:nvPr>
            <p:ph type="title"/>
          </p:nvPr>
        </p:nvSpPr>
        <p:spPr>
          <a:xfrm>
            <a:off x="510239" y="564922"/>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4" name="Google Shape;104;p18"/>
          <p:cNvSpPr txBox="1">
            <a:spLocks noGrp="1"/>
          </p:cNvSpPr>
          <p:nvPr>
            <p:ph type="body" idx="1"/>
          </p:nvPr>
        </p:nvSpPr>
        <p:spPr>
          <a:xfrm>
            <a:off x="679763" y="1752655"/>
            <a:ext cx="3354300" cy="5199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lt1"/>
              </a:buClr>
              <a:buSzPts val="1800"/>
              <a:buNone/>
              <a:defRPr sz="1800" b="1"/>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05" name="Google Shape;105;p18"/>
          <p:cNvSpPr txBox="1">
            <a:spLocks noGrp="1"/>
          </p:cNvSpPr>
          <p:nvPr>
            <p:ph type="body" idx="2"/>
          </p:nvPr>
        </p:nvSpPr>
        <p:spPr>
          <a:xfrm>
            <a:off x="510242" y="2272506"/>
            <a:ext cx="3523800" cy="21795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06" name="Google Shape;106;p18"/>
          <p:cNvSpPr txBox="1">
            <a:spLocks noGrp="1"/>
          </p:cNvSpPr>
          <p:nvPr>
            <p:ph type="body" idx="3"/>
          </p:nvPr>
        </p:nvSpPr>
        <p:spPr>
          <a:xfrm>
            <a:off x="4365116" y="1752655"/>
            <a:ext cx="3355500" cy="519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lt1"/>
              </a:buClr>
              <a:buSzPts val="1800"/>
              <a:buNone/>
              <a:defRPr sz="1800" b="1"/>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07" name="Google Shape;107;p18"/>
          <p:cNvSpPr txBox="1">
            <a:spLocks noGrp="1"/>
          </p:cNvSpPr>
          <p:nvPr>
            <p:ph type="body" idx="4"/>
          </p:nvPr>
        </p:nvSpPr>
        <p:spPr>
          <a:xfrm>
            <a:off x="4195592" y="2272506"/>
            <a:ext cx="3525000" cy="21795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08" name="Google Shape;108;p18"/>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9" name="Google Shape;109;p18"/>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18"/>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111"/>
        <p:cNvGrpSpPr/>
        <p:nvPr/>
      </p:nvGrpSpPr>
      <p:grpSpPr>
        <a:xfrm>
          <a:off x="0" y="0"/>
          <a:ext cx="0" cy="0"/>
          <a:chOff x="0" y="0"/>
          <a:chExt cx="0" cy="0"/>
        </a:xfrm>
      </p:grpSpPr>
      <p:pic>
        <p:nvPicPr>
          <p:cNvPr id="112" name="Google Shape;112;p19"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113" name="Google Shape;113;p19"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114" name="Google Shape;114;p19"/>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5" name="Google Shape;115;p19"/>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6" name="Google Shape;116;p19"/>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7" name="Google Shape;117;p19"/>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19"/>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19"/>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120"/>
        <p:cNvGrpSpPr/>
        <p:nvPr/>
      </p:nvGrpSpPr>
      <p:grpSpPr>
        <a:xfrm>
          <a:off x="0" y="0"/>
          <a:ext cx="0" cy="0"/>
          <a:chOff x="0" y="0"/>
          <a:chExt cx="0" cy="0"/>
        </a:xfrm>
      </p:grpSpPr>
      <p:pic>
        <p:nvPicPr>
          <p:cNvPr id="121" name="Google Shape;121;p20" descr="HD-ShadowShort.png"/>
          <p:cNvPicPr preferRelativeResize="0"/>
          <p:nvPr/>
        </p:nvPicPr>
        <p:blipFill rotWithShape="1">
          <a:blip r:embed="rId2">
            <a:alphaModFix/>
          </a:blip>
          <a:srcRect/>
          <a:stretch/>
        </p:blipFill>
        <p:spPr>
          <a:xfrm>
            <a:off x="7939370" y="1478426"/>
            <a:ext cx="1202249" cy="108202"/>
          </a:xfrm>
          <a:prstGeom prst="rect">
            <a:avLst/>
          </a:prstGeom>
          <a:noFill/>
          <a:ln>
            <a:noFill/>
          </a:ln>
        </p:spPr>
      </p:pic>
      <p:sp>
        <p:nvSpPr>
          <p:cNvPr id="122" name="Google Shape;122;p20"/>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3" name="Google Shape;123;p20"/>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0"/>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20"/>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126"/>
        <p:cNvGrpSpPr/>
        <p:nvPr/>
      </p:nvGrpSpPr>
      <p:grpSpPr>
        <a:xfrm>
          <a:off x="0" y="0"/>
          <a:ext cx="0" cy="0"/>
          <a:chOff x="0" y="0"/>
          <a:chExt cx="0" cy="0"/>
        </a:xfrm>
      </p:grpSpPr>
      <p:pic>
        <p:nvPicPr>
          <p:cNvPr id="127" name="Google Shape;127;p21"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128" name="Google Shape;128;p21"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129" name="Google Shape;129;p21"/>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0" name="Google Shape;130;p21"/>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1" name="Google Shape;131;p21"/>
          <p:cNvSpPr txBox="1">
            <a:spLocks noGrp="1"/>
          </p:cNvSpPr>
          <p:nvPr>
            <p:ph type="title"/>
          </p:nvPr>
        </p:nvSpPr>
        <p:spPr>
          <a:xfrm>
            <a:off x="510241" y="564920"/>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2700"/>
              <a:buFont typeface="Trebuchet MS"/>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2" name="Google Shape;132;p21"/>
          <p:cNvSpPr txBox="1">
            <a:spLocks noGrp="1"/>
          </p:cNvSpPr>
          <p:nvPr>
            <p:ph type="body" idx="1"/>
          </p:nvPr>
        </p:nvSpPr>
        <p:spPr>
          <a:xfrm>
            <a:off x="3514385" y="1752655"/>
            <a:ext cx="4206300" cy="2699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133" name="Google Shape;133;p21"/>
          <p:cNvSpPr txBox="1">
            <a:spLocks noGrp="1"/>
          </p:cNvSpPr>
          <p:nvPr>
            <p:ph type="body" idx="2"/>
          </p:nvPr>
        </p:nvSpPr>
        <p:spPr>
          <a:xfrm>
            <a:off x="510242" y="1752654"/>
            <a:ext cx="2842800" cy="2699700"/>
          </a:xfrm>
          <a:prstGeom prst="rect">
            <a:avLst/>
          </a:prstGeom>
          <a:noFill/>
          <a:ln>
            <a:noFill/>
          </a:ln>
        </p:spPr>
        <p:txBody>
          <a:bodyPr spcFirstLastPara="1" wrap="square" lIns="68575" tIns="34275" rIns="68575" bIns="34275" anchor="ctr" anchorCtr="0">
            <a:normAutofit/>
          </a:bodyPr>
          <a:lstStyle>
            <a:lvl1pPr marL="457200" lvl="0" indent="-228600" algn="l" rtl="0">
              <a:lnSpc>
                <a:spcPct val="90000"/>
              </a:lnSpc>
              <a:spcBef>
                <a:spcPts val="800"/>
              </a:spcBef>
              <a:spcAft>
                <a:spcPts val="0"/>
              </a:spcAft>
              <a:buClr>
                <a:schemeClr val="lt1"/>
              </a:buClr>
              <a:buSzPts val="1200"/>
              <a:buNone/>
              <a:defRPr sz="12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34" name="Google Shape;134;p21"/>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5" name="Google Shape;135;p21"/>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6" name="Google Shape;136;p21"/>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137"/>
        <p:cNvGrpSpPr/>
        <p:nvPr/>
      </p:nvGrpSpPr>
      <p:grpSpPr>
        <a:xfrm>
          <a:off x="0" y="0"/>
          <a:ext cx="0" cy="0"/>
          <a:chOff x="0" y="0"/>
          <a:chExt cx="0" cy="0"/>
        </a:xfrm>
      </p:grpSpPr>
      <p:pic>
        <p:nvPicPr>
          <p:cNvPr id="138" name="Google Shape;138;p22"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139" name="Google Shape;139;p22"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140" name="Google Shape;140;p22"/>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1" name="Google Shape;141;p22"/>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2" name="Google Shape;142;p22"/>
          <p:cNvSpPr txBox="1">
            <a:spLocks noGrp="1"/>
          </p:cNvSpPr>
          <p:nvPr>
            <p:ph type="title"/>
          </p:nvPr>
        </p:nvSpPr>
        <p:spPr>
          <a:xfrm>
            <a:off x="510242" y="564921"/>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2700"/>
              <a:buFont typeface="Trebuchet MS"/>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3" name="Google Shape;143;p22"/>
          <p:cNvSpPr>
            <a:spLocks noGrp="1"/>
          </p:cNvSpPr>
          <p:nvPr>
            <p:ph type="pic" idx="2"/>
          </p:nvPr>
        </p:nvSpPr>
        <p:spPr>
          <a:xfrm>
            <a:off x="3651250" y="1752656"/>
            <a:ext cx="4069500" cy="2699700"/>
          </a:xfrm>
          <a:prstGeom prst="rect">
            <a:avLst/>
          </a:prstGeom>
          <a:noFill/>
          <a:ln>
            <a:noFill/>
          </a:ln>
          <a:effectLst>
            <a:outerShdw blurRad="76200" dist="63500" dir="5040000" algn="tl" rotWithShape="0">
              <a:srgbClr val="000000">
                <a:alpha val="40780"/>
              </a:srgbClr>
            </a:outerShdw>
          </a:effectLst>
        </p:spPr>
      </p:sp>
      <p:sp>
        <p:nvSpPr>
          <p:cNvPr id="144" name="Google Shape;144;p22"/>
          <p:cNvSpPr txBox="1">
            <a:spLocks noGrp="1"/>
          </p:cNvSpPr>
          <p:nvPr>
            <p:ph type="body" idx="1"/>
          </p:nvPr>
        </p:nvSpPr>
        <p:spPr>
          <a:xfrm>
            <a:off x="510242" y="1752655"/>
            <a:ext cx="2907300" cy="2699700"/>
          </a:xfrm>
          <a:prstGeom prst="rect">
            <a:avLst/>
          </a:prstGeom>
          <a:noFill/>
          <a:ln>
            <a:noFill/>
          </a:ln>
        </p:spPr>
        <p:txBody>
          <a:bodyPr spcFirstLastPara="1" wrap="square" lIns="68575" tIns="34275" rIns="68575" bIns="34275" anchor="ctr" anchorCtr="0">
            <a:normAutofit/>
          </a:bodyPr>
          <a:lstStyle>
            <a:lvl1pPr marL="457200" lvl="0" indent="-228600" algn="l" rtl="0">
              <a:lnSpc>
                <a:spcPct val="90000"/>
              </a:lnSpc>
              <a:spcBef>
                <a:spcPts val="800"/>
              </a:spcBef>
              <a:spcAft>
                <a:spcPts val="0"/>
              </a:spcAft>
              <a:buClr>
                <a:schemeClr val="lt1"/>
              </a:buClr>
              <a:buSzPts val="1200"/>
              <a:buNone/>
              <a:defRPr sz="12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45" name="Google Shape;145;p22"/>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6" name="Google Shape;146;p22"/>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7" name="Google Shape;147;p22"/>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noramische afbeelding met bijschrift">
  <p:cSld name="Panoramische afbeelding met bijschrift">
    <p:spTree>
      <p:nvGrpSpPr>
        <p:cNvPr id="1" name="Shape 148"/>
        <p:cNvGrpSpPr/>
        <p:nvPr/>
      </p:nvGrpSpPr>
      <p:grpSpPr>
        <a:xfrm>
          <a:off x="0" y="0"/>
          <a:ext cx="0" cy="0"/>
          <a:chOff x="0" y="0"/>
          <a:chExt cx="0" cy="0"/>
        </a:xfrm>
      </p:grpSpPr>
      <p:pic>
        <p:nvPicPr>
          <p:cNvPr id="149" name="Google Shape;149;p23" descr="HD-ShadowLong.png"/>
          <p:cNvPicPr preferRelativeResize="0"/>
          <p:nvPr/>
        </p:nvPicPr>
        <p:blipFill rotWithShape="1">
          <a:blip r:embed="rId2">
            <a:alphaModFix/>
          </a:blip>
          <a:srcRect/>
          <a:stretch/>
        </p:blipFill>
        <p:spPr>
          <a:xfrm>
            <a:off x="1" y="4446471"/>
            <a:ext cx="7828360" cy="240873"/>
          </a:xfrm>
          <a:prstGeom prst="rect">
            <a:avLst/>
          </a:prstGeom>
          <a:noFill/>
          <a:ln>
            <a:noFill/>
          </a:ln>
        </p:spPr>
      </p:pic>
      <p:pic>
        <p:nvPicPr>
          <p:cNvPr id="150" name="Google Shape;150;p23" descr="HD-ShadowShort.png"/>
          <p:cNvPicPr preferRelativeResize="0"/>
          <p:nvPr/>
        </p:nvPicPr>
        <p:blipFill rotWithShape="1">
          <a:blip r:embed="rId3">
            <a:alphaModFix/>
          </a:blip>
          <a:srcRect/>
          <a:stretch/>
        </p:blipFill>
        <p:spPr>
          <a:xfrm>
            <a:off x="7939370" y="4447216"/>
            <a:ext cx="1202249" cy="108203"/>
          </a:xfrm>
          <a:prstGeom prst="rect">
            <a:avLst/>
          </a:prstGeom>
          <a:noFill/>
          <a:ln>
            <a:noFill/>
          </a:ln>
        </p:spPr>
      </p:pic>
      <p:sp>
        <p:nvSpPr>
          <p:cNvPr id="151" name="Google Shape;151;p23"/>
          <p:cNvSpPr/>
          <p:nvPr/>
        </p:nvSpPr>
        <p:spPr>
          <a:xfrm>
            <a:off x="0" y="3425991"/>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2" name="Google Shape;152;p23"/>
          <p:cNvSpPr/>
          <p:nvPr/>
        </p:nvSpPr>
        <p:spPr>
          <a:xfrm>
            <a:off x="7939370" y="3425991"/>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3" name="Google Shape;153;p23"/>
          <p:cNvSpPr txBox="1">
            <a:spLocks noGrp="1"/>
          </p:cNvSpPr>
          <p:nvPr>
            <p:ph type="title"/>
          </p:nvPr>
        </p:nvSpPr>
        <p:spPr>
          <a:xfrm>
            <a:off x="510242" y="3533712"/>
            <a:ext cx="7210500" cy="3399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lt1"/>
              </a:buClr>
              <a:buSzPts val="1800"/>
              <a:buFont typeface="Trebuchet MS"/>
              <a:buNone/>
              <a:defRPr sz="18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4" name="Google Shape;154;p23"/>
          <p:cNvSpPr>
            <a:spLocks noGrp="1"/>
          </p:cNvSpPr>
          <p:nvPr>
            <p:ph type="pic" idx="2"/>
          </p:nvPr>
        </p:nvSpPr>
        <p:spPr>
          <a:xfrm>
            <a:off x="510242" y="457198"/>
            <a:ext cx="7210500" cy="2692200"/>
          </a:xfrm>
          <a:prstGeom prst="rect">
            <a:avLst/>
          </a:prstGeom>
          <a:noFill/>
          <a:ln>
            <a:noFill/>
          </a:ln>
          <a:effectLst>
            <a:outerShdw blurRad="76200" dist="63500" dir="5040000" algn="tl" rotWithShape="0">
              <a:srgbClr val="000000">
                <a:alpha val="40780"/>
              </a:srgbClr>
            </a:outerShdw>
          </a:effectLst>
        </p:spPr>
      </p:sp>
      <p:sp>
        <p:nvSpPr>
          <p:cNvPr id="155" name="Google Shape;155;p23"/>
          <p:cNvSpPr txBox="1">
            <a:spLocks noGrp="1"/>
          </p:cNvSpPr>
          <p:nvPr>
            <p:ph type="body" idx="1"/>
          </p:nvPr>
        </p:nvSpPr>
        <p:spPr>
          <a:xfrm>
            <a:off x="510239" y="3877187"/>
            <a:ext cx="7210500" cy="4674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200"/>
              <a:buNone/>
              <a:defRPr sz="12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56" name="Google Shape;156;p23"/>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7" name="Google Shape;157;p23"/>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8" name="Google Shape;158;p23"/>
          <p:cNvSpPr txBox="1">
            <a:spLocks noGrp="1"/>
          </p:cNvSpPr>
          <p:nvPr>
            <p:ph type="sldNum" idx="12"/>
          </p:nvPr>
        </p:nvSpPr>
        <p:spPr>
          <a:xfrm>
            <a:off x="8047091" y="3533482"/>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el en bijschrift">
  <p:cSld name="Titel en bijschrift">
    <p:spTree>
      <p:nvGrpSpPr>
        <p:cNvPr id="1" name="Shape 159"/>
        <p:cNvGrpSpPr/>
        <p:nvPr/>
      </p:nvGrpSpPr>
      <p:grpSpPr>
        <a:xfrm>
          <a:off x="0" y="0"/>
          <a:ext cx="0" cy="0"/>
          <a:chOff x="0" y="0"/>
          <a:chExt cx="0" cy="0"/>
        </a:xfrm>
      </p:grpSpPr>
      <p:pic>
        <p:nvPicPr>
          <p:cNvPr id="160" name="Google Shape;160;p24" descr="HD-ShadowLong.png"/>
          <p:cNvPicPr preferRelativeResize="0"/>
          <p:nvPr/>
        </p:nvPicPr>
        <p:blipFill rotWithShape="1">
          <a:blip r:embed="rId2">
            <a:alphaModFix/>
          </a:blip>
          <a:srcRect/>
          <a:stretch/>
        </p:blipFill>
        <p:spPr>
          <a:xfrm>
            <a:off x="1" y="4446471"/>
            <a:ext cx="7828360" cy="240873"/>
          </a:xfrm>
          <a:prstGeom prst="rect">
            <a:avLst/>
          </a:prstGeom>
          <a:noFill/>
          <a:ln>
            <a:noFill/>
          </a:ln>
        </p:spPr>
      </p:pic>
      <p:pic>
        <p:nvPicPr>
          <p:cNvPr id="161" name="Google Shape;161;p24" descr="HD-ShadowShort.png"/>
          <p:cNvPicPr preferRelativeResize="0"/>
          <p:nvPr/>
        </p:nvPicPr>
        <p:blipFill rotWithShape="1">
          <a:blip r:embed="rId3">
            <a:alphaModFix/>
          </a:blip>
          <a:srcRect/>
          <a:stretch/>
        </p:blipFill>
        <p:spPr>
          <a:xfrm>
            <a:off x="7939370" y="4447216"/>
            <a:ext cx="1202249" cy="108203"/>
          </a:xfrm>
          <a:prstGeom prst="rect">
            <a:avLst/>
          </a:prstGeom>
          <a:noFill/>
          <a:ln>
            <a:noFill/>
          </a:ln>
        </p:spPr>
      </p:pic>
      <p:sp>
        <p:nvSpPr>
          <p:cNvPr id="162" name="Google Shape;162;p24"/>
          <p:cNvSpPr/>
          <p:nvPr/>
        </p:nvSpPr>
        <p:spPr>
          <a:xfrm>
            <a:off x="0" y="3425991"/>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3" name="Google Shape;163;p24"/>
          <p:cNvSpPr/>
          <p:nvPr/>
        </p:nvSpPr>
        <p:spPr>
          <a:xfrm>
            <a:off x="7939370" y="3425991"/>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4" name="Google Shape;164;p24"/>
          <p:cNvSpPr txBox="1">
            <a:spLocks noGrp="1"/>
          </p:cNvSpPr>
          <p:nvPr>
            <p:ph type="title"/>
          </p:nvPr>
        </p:nvSpPr>
        <p:spPr>
          <a:xfrm>
            <a:off x="510242" y="457198"/>
            <a:ext cx="7210500" cy="2694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2400"/>
              <a:buFont typeface="Trebuchet MS"/>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5" name="Google Shape;165;p24"/>
          <p:cNvSpPr txBox="1">
            <a:spLocks noGrp="1"/>
          </p:cNvSpPr>
          <p:nvPr>
            <p:ph type="body" idx="1"/>
          </p:nvPr>
        </p:nvSpPr>
        <p:spPr>
          <a:xfrm>
            <a:off x="510242" y="3533711"/>
            <a:ext cx="7210500" cy="818100"/>
          </a:xfrm>
          <a:prstGeom prst="rect">
            <a:avLst/>
          </a:prstGeom>
          <a:noFill/>
          <a:ln>
            <a:noFill/>
          </a:ln>
        </p:spPr>
        <p:txBody>
          <a:bodyPr spcFirstLastPara="1" wrap="square" lIns="68575" tIns="34275" rIns="68575" bIns="34275" anchor="ctr" anchorCtr="0">
            <a:normAutofit/>
          </a:bodyPr>
          <a:lstStyle>
            <a:lvl1pPr marL="457200" lvl="0" indent="-228600" algn="l" rtl="0">
              <a:lnSpc>
                <a:spcPct val="90000"/>
              </a:lnSpc>
              <a:spcBef>
                <a:spcPts val="800"/>
              </a:spcBef>
              <a:spcAft>
                <a:spcPts val="0"/>
              </a:spcAft>
              <a:buClr>
                <a:schemeClr val="lt1"/>
              </a:buClr>
              <a:buSzPts val="1200"/>
              <a:buNone/>
              <a:defRPr sz="12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66" name="Google Shape;166;p24"/>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7" name="Google Shape;167;p24"/>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8" name="Google Shape;168;p24"/>
          <p:cNvSpPr txBox="1">
            <a:spLocks noGrp="1"/>
          </p:cNvSpPr>
          <p:nvPr>
            <p:ph type="sldNum" idx="12"/>
          </p:nvPr>
        </p:nvSpPr>
        <p:spPr>
          <a:xfrm>
            <a:off x="8047091" y="3533711"/>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iteraat met bijschrift">
  <p:cSld name="Citeraat met bijschrift">
    <p:spTree>
      <p:nvGrpSpPr>
        <p:cNvPr id="1" name="Shape 169"/>
        <p:cNvGrpSpPr/>
        <p:nvPr/>
      </p:nvGrpSpPr>
      <p:grpSpPr>
        <a:xfrm>
          <a:off x="0" y="0"/>
          <a:ext cx="0" cy="0"/>
          <a:chOff x="0" y="0"/>
          <a:chExt cx="0" cy="0"/>
        </a:xfrm>
      </p:grpSpPr>
      <p:pic>
        <p:nvPicPr>
          <p:cNvPr id="170" name="Google Shape;170;p25" descr="HD-ShadowLong.png"/>
          <p:cNvPicPr preferRelativeResize="0"/>
          <p:nvPr/>
        </p:nvPicPr>
        <p:blipFill rotWithShape="1">
          <a:blip r:embed="rId2">
            <a:alphaModFix/>
          </a:blip>
          <a:srcRect/>
          <a:stretch/>
        </p:blipFill>
        <p:spPr>
          <a:xfrm>
            <a:off x="1" y="4446471"/>
            <a:ext cx="7828360" cy="240873"/>
          </a:xfrm>
          <a:prstGeom prst="rect">
            <a:avLst/>
          </a:prstGeom>
          <a:noFill/>
          <a:ln>
            <a:noFill/>
          </a:ln>
        </p:spPr>
      </p:pic>
      <p:pic>
        <p:nvPicPr>
          <p:cNvPr id="171" name="Google Shape;171;p25" descr="HD-ShadowShort.png"/>
          <p:cNvPicPr preferRelativeResize="0"/>
          <p:nvPr/>
        </p:nvPicPr>
        <p:blipFill rotWithShape="1">
          <a:blip r:embed="rId3">
            <a:alphaModFix/>
          </a:blip>
          <a:srcRect/>
          <a:stretch/>
        </p:blipFill>
        <p:spPr>
          <a:xfrm>
            <a:off x="7939370" y="4447216"/>
            <a:ext cx="1202249" cy="108203"/>
          </a:xfrm>
          <a:prstGeom prst="rect">
            <a:avLst/>
          </a:prstGeom>
          <a:noFill/>
          <a:ln>
            <a:noFill/>
          </a:ln>
        </p:spPr>
      </p:pic>
      <p:sp>
        <p:nvSpPr>
          <p:cNvPr id="172" name="Google Shape;172;p25"/>
          <p:cNvSpPr/>
          <p:nvPr/>
        </p:nvSpPr>
        <p:spPr>
          <a:xfrm>
            <a:off x="0" y="3425991"/>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3" name="Google Shape;173;p25"/>
          <p:cNvSpPr/>
          <p:nvPr/>
        </p:nvSpPr>
        <p:spPr>
          <a:xfrm>
            <a:off x="7939370" y="3425991"/>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4" name="Google Shape;174;p25"/>
          <p:cNvSpPr txBox="1">
            <a:spLocks noGrp="1"/>
          </p:cNvSpPr>
          <p:nvPr>
            <p:ph type="title"/>
          </p:nvPr>
        </p:nvSpPr>
        <p:spPr>
          <a:xfrm>
            <a:off x="845892" y="457199"/>
            <a:ext cx="6539100" cy="22770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2400"/>
              <a:buFont typeface="Trebuchet MS"/>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75" name="Google Shape;175;p25"/>
          <p:cNvSpPr txBox="1">
            <a:spLocks noGrp="1"/>
          </p:cNvSpPr>
          <p:nvPr>
            <p:ph type="body" idx="1"/>
          </p:nvPr>
        </p:nvSpPr>
        <p:spPr>
          <a:xfrm>
            <a:off x="1051716" y="2740034"/>
            <a:ext cx="6117600" cy="4116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76" name="Google Shape;176;p25"/>
          <p:cNvSpPr txBox="1">
            <a:spLocks noGrp="1"/>
          </p:cNvSpPr>
          <p:nvPr>
            <p:ph type="body" idx="2"/>
          </p:nvPr>
        </p:nvSpPr>
        <p:spPr>
          <a:xfrm>
            <a:off x="510242" y="3533711"/>
            <a:ext cx="7210500" cy="818100"/>
          </a:xfrm>
          <a:prstGeom prst="rect">
            <a:avLst/>
          </a:prstGeom>
          <a:noFill/>
          <a:ln>
            <a:noFill/>
          </a:ln>
        </p:spPr>
        <p:txBody>
          <a:bodyPr spcFirstLastPara="1" wrap="square" lIns="68575" tIns="34275" rIns="68575" bIns="34275" anchor="ctr" anchorCtr="0">
            <a:normAutofit/>
          </a:bodyPr>
          <a:lstStyle>
            <a:lvl1pPr marL="457200" lvl="0" indent="-228600" algn="l" rtl="0">
              <a:lnSpc>
                <a:spcPct val="90000"/>
              </a:lnSpc>
              <a:spcBef>
                <a:spcPts val="800"/>
              </a:spcBef>
              <a:spcAft>
                <a:spcPts val="0"/>
              </a:spcAft>
              <a:buClr>
                <a:schemeClr val="lt1"/>
              </a:buClr>
              <a:buSzPts val="1200"/>
              <a:buNone/>
              <a:defRPr sz="12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77" name="Google Shape;177;p25"/>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8" name="Google Shape;178;p25"/>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9" name="Google Shape;179;p25"/>
          <p:cNvSpPr txBox="1">
            <a:spLocks noGrp="1"/>
          </p:cNvSpPr>
          <p:nvPr>
            <p:ph type="sldNum" idx="12"/>
          </p:nvPr>
        </p:nvSpPr>
        <p:spPr>
          <a:xfrm>
            <a:off x="8047091" y="3532444"/>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
        <p:nvSpPr>
          <p:cNvPr id="180" name="Google Shape;180;p25"/>
          <p:cNvSpPr txBox="1"/>
          <p:nvPr/>
        </p:nvSpPr>
        <p:spPr>
          <a:xfrm>
            <a:off x="437679" y="561087"/>
            <a:ext cx="457200" cy="438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5400"/>
              <a:buFont typeface="Trebuchet MS"/>
              <a:buNone/>
            </a:pPr>
            <a:r>
              <a:rPr lang="de" sz="5400" b="0" cap="none">
                <a:solidFill>
                  <a:schemeClr val="lt1"/>
                </a:solidFill>
                <a:latin typeface="Trebuchet MS"/>
                <a:ea typeface="Trebuchet MS"/>
                <a:cs typeface="Trebuchet MS"/>
                <a:sym typeface="Trebuchet MS"/>
              </a:rPr>
              <a:t>“</a:t>
            </a:r>
            <a:endParaRPr sz="1100"/>
          </a:p>
        </p:txBody>
      </p:sp>
      <p:sp>
        <p:nvSpPr>
          <p:cNvPr id="181" name="Google Shape;181;p25"/>
          <p:cNvSpPr txBox="1"/>
          <p:nvPr/>
        </p:nvSpPr>
        <p:spPr>
          <a:xfrm>
            <a:off x="7247107" y="2275143"/>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5400"/>
              <a:buFont typeface="Trebuchet MS"/>
              <a:buNone/>
            </a:pPr>
            <a:r>
              <a:rPr lang="de" sz="5400" b="0" cap="none">
                <a:solidFill>
                  <a:schemeClr val="lt1"/>
                </a:solidFill>
                <a:latin typeface="Trebuchet MS"/>
                <a:ea typeface="Trebuchet MS"/>
                <a:cs typeface="Trebuchet MS"/>
                <a:sym typeface="Trebuchet MS"/>
              </a:rPr>
              <a:t>”</a:t>
            </a:r>
            <a:endParaRPr sz="11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aamkaartje">
  <p:cSld name="Naamkaartje">
    <p:spTree>
      <p:nvGrpSpPr>
        <p:cNvPr id="1" name="Shape 182"/>
        <p:cNvGrpSpPr/>
        <p:nvPr/>
      </p:nvGrpSpPr>
      <p:grpSpPr>
        <a:xfrm>
          <a:off x="0" y="0"/>
          <a:ext cx="0" cy="0"/>
          <a:chOff x="0" y="0"/>
          <a:chExt cx="0" cy="0"/>
        </a:xfrm>
      </p:grpSpPr>
      <p:pic>
        <p:nvPicPr>
          <p:cNvPr id="183" name="Google Shape;183;p26" descr="HD-ShadowLong.png"/>
          <p:cNvPicPr preferRelativeResize="0"/>
          <p:nvPr/>
        </p:nvPicPr>
        <p:blipFill rotWithShape="1">
          <a:blip r:embed="rId2">
            <a:alphaModFix/>
          </a:blip>
          <a:srcRect/>
          <a:stretch/>
        </p:blipFill>
        <p:spPr>
          <a:xfrm>
            <a:off x="1" y="4446471"/>
            <a:ext cx="7828360" cy="240873"/>
          </a:xfrm>
          <a:prstGeom prst="rect">
            <a:avLst/>
          </a:prstGeom>
          <a:noFill/>
          <a:ln>
            <a:noFill/>
          </a:ln>
        </p:spPr>
      </p:pic>
      <p:pic>
        <p:nvPicPr>
          <p:cNvPr id="184" name="Google Shape;184;p26" descr="HD-ShadowShort.png"/>
          <p:cNvPicPr preferRelativeResize="0"/>
          <p:nvPr/>
        </p:nvPicPr>
        <p:blipFill rotWithShape="1">
          <a:blip r:embed="rId3">
            <a:alphaModFix/>
          </a:blip>
          <a:srcRect/>
          <a:stretch/>
        </p:blipFill>
        <p:spPr>
          <a:xfrm>
            <a:off x="7939370" y="4447216"/>
            <a:ext cx="1202249" cy="108203"/>
          </a:xfrm>
          <a:prstGeom prst="rect">
            <a:avLst/>
          </a:prstGeom>
          <a:noFill/>
          <a:ln>
            <a:noFill/>
          </a:ln>
        </p:spPr>
      </p:pic>
      <p:sp>
        <p:nvSpPr>
          <p:cNvPr id="185" name="Google Shape;185;p26"/>
          <p:cNvSpPr/>
          <p:nvPr/>
        </p:nvSpPr>
        <p:spPr>
          <a:xfrm>
            <a:off x="0" y="3425991"/>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6" name="Google Shape;186;p26"/>
          <p:cNvSpPr/>
          <p:nvPr/>
        </p:nvSpPr>
        <p:spPr>
          <a:xfrm>
            <a:off x="7939370" y="3425991"/>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7" name="Google Shape;187;p26"/>
          <p:cNvSpPr txBox="1">
            <a:spLocks noGrp="1"/>
          </p:cNvSpPr>
          <p:nvPr>
            <p:ph type="title"/>
          </p:nvPr>
        </p:nvSpPr>
        <p:spPr>
          <a:xfrm>
            <a:off x="510239" y="3533711"/>
            <a:ext cx="7210500" cy="441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lt1"/>
              </a:buClr>
              <a:buSzPts val="2400"/>
              <a:buFont typeface="Trebuchet MS"/>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88" name="Google Shape;188;p26"/>
          <p:cNvSpPr txBox="1">
            <a:spLocks noGrp="1"/>
          </p:cNvSpPr>
          <p:nvPr>
            <p:ph type="body" idx="1"/>
          </p:nvPr>
        </p:nvSpPr>
        <p:spPr>
          <a:xfrm>
            <a:off x="510240" y="3975112"/>
            <a:ext cx="7210500" cy="3768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200"/>
              <a:buNone/>
              <a:defRPr sz="1200"/>
            </a:lvl1pPr>
            <a:lvl2pPr marL="914400" lvl="1" indent="-228600" algn="l" rtl="0">
              <a:lnSpc>
                <a:spcPct val="90000"/>
              </a:lnSpc>
              <a:spcBef>
                <a:spcPts val="400"/>
              </a:spcBef>
              <a:spcAft>
                <a:spcPts val="0"/>
              </a:spcAft>
              <a:buClr>
                <a:schemeClr val="lt1"/>
              </a:buClr>
              <a:buSzPts val="1100"/>
              <a:buNone/>
              <a:defRPr sz="1100"/>
            </a:lvl2pPr>
            <a:lvl3pPr marL="1371600" lvl="2" indent="-228600" algn="l" rtl="0">
              <a:lnSpc>
                <a:spcPct val="90000"/>
              </a:lnSpc>
              <a:spcBef>
                <a:spcPts val="400"/>
              </a:spcBef>
              <a:spcAft>
                <a:spcPts val="0"/>
              </a:spcAft>
              <a:buClr>
                <a:schemeClr val="lt1"/>
              </a:buClr>
              <a:buSzPts val="900"/>
              <a:buNone/>
              <a:defRPr sz="900"/>
            </a:lvl3pPr>
            <a:lvl4pPr marL="1828800" lvl="3" indent="-228600" algn="l" rtl="0">
              <a:lnSpc>
                <a:spcPct val="90000"/>
              </a:lnSpc>
              <a:spcBef>
                <a:spcPts val="400"/>
              </a:spcBef>
              <a:spcAft>
                <a:spcPts val="0"/>
              </a:spcAft>
              <a:buClr>
                <a:schemeClr val="lt1"/>
              </a:buClr>
              <a:buSzPts val="800"/>
              <a:buNone/>
              <a:defRPr sz="800"/>
            </a:lvl4pPr>
            <a:lvl5pPr marL="2286000" lvl="4" indent="-228600" algn="l" rtl="0">
              <a:lnSpc>
                <a:spcPct val="90000"/>
              </a:lnSpc>
              <a:spcBef>
                <a:spcPts val="400"/>
              </a:spcBef>
              <a:spcAft>
                <a:spcPts val="0"/>
              </a:spcAft>
              <a:buClr>
                <a:schemeClr val="lt1"/>
              </a:buClr>
              <a:buSzPts val="800"/>
              <a:buNone/>
              <a:defRPr sz="800"/>
            </a:lvl5pPr>
            <a:lvl6pPr marL="2743200" lvl="5" indent="-228600" algn="l" rtl="0">
              <a:lnSpc>
                <a:spcPct val="90000"/>
              </a:lnSpc>
              <a:spcBef>
                <a:spcPts val="400"/>
              </a:spcBef>
              <a:spcAft>
                <a:spcPts val="0"/>
              </a:spcAft>
              <a:buClr>
                <a:schemeClr val="lt1"/>
              </a:buClr>
              <a:buSzPts val="800"/>
              <a:buNone/>
              <a:defRPr sz="800"/>
            </a:lvl6pPr>
            <a:lvl7pPr marL="3200400" lvl="6" indent="-228600" algn="l" rtl="0">
              <a:lnSpc>
                <a:spcPct val="90000"/>
              </a:lnSpc>
              <a:spcBef>
                <a:spcPts val="400"/>
              </a:spcBef>
              <a:spcAft>
                <a:spcPts val="0"/>
              </a:spcAft>
              <a:buClr>
                <a:schemeClr val="lt1"/>
              </a:buClr>
              <a:buSzPts val="800"/>
              <a:buNone/>
              <a:defRPr sz="800"/>
            </a:lvl7pPr>
            <a:lvl8pPr marL="3657600" lvl="7" indent="-228600" algn="l" rtl="0">
              <a:lnSpc>
                <a:spcPct val="90000"/>
              </a:lnSpc>
              <a:spcBef>
                <a:spcPts val="400"/>
              </a:spcBef>
              <a:spcAft>
                <a:spcPts val="0"/>
              </a:spcAft>
              <a:buClr>
                <a:schemeClr val="lt1"/>
              </a:buClr>
              <a:buSzPts val="800"/>
              <a:buNone/>
              <a:defRPr sz="800"/>
            </a:lvl8pPr>
            <a:lvl9pPr marL="4114800" lvl="8" indent="-228600" algn="l" rtl="0">
              <a:lnSpc>
                <a:spcPct val="90000"/>
              </a:lnSpc>
              <a:spcBef>
                <a:spcPts val="400"/>
              </a:spcBef>
              <a:spcAft>
                <a:spcPts val="0"/>
              </a:spcAft>
              <a:buClr>
                <a:schemeClr val="lt1"/>
              </a:buClr>
              <a:buSzPts val="800"/>
              <a:buNone/>
              <a:defRPr sz="800"/>
            </a:lvl9pPr>
          </a:lstStyle>
          <a:p>
            <a:endParaRPr/>
          </a:p>
        </p:txBody>
      </p:sp>
      <p:sp>
        <p:nvSpPr>
          <p:cNvPr id="189" name="Google Shape;189;p26"/>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90" name="Google Shape;190;p26"/>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91" name="Google Shape;191;p26"/>
          <p:cNvSpPr txBox="1">
            <a:spLocks noGrp="1"/>
          </p:cNvSpPr>
          <p:nvPr>
            <p:ph type="sldNum" idx="12"/>
          </p:nvPr>
        </p:nvSpPr>
        <p:spPr>
          <a:xfrm>
            <a:off x="8047091" y="3532444"/>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 kolommen">
  <p:cSld name="3 kolommen">
    <p:spTree>
      <p:nvGrpSpPr>
        <p:cNvPr id="1" name="Shape 192"/>
        <p:cNvGrpSpPr/>
        <p:nvPr/>
      </p:nvGrpSpPr>
      <p:grpSpPr>
        <a:xfrm>
          <a:off x="0" y="0"/>
          <a:ext cx="0" cy="0"/>
          <a:chOff x="0" y="0"/>
          <a:chExt cx="0" cy="0"/>
        </a:xfrm>
      </p:grpSpPr>
      <p:pic>
        <p:nvPicPr>
          <p:cNvPr id="193" name="Google Shape;193;p27"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194" name="Google Shape;194;p27"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195" name="Google Shape;195;p27"/>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6" name="Google Shape;196;p27"/>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7" name="Google Shape;197;p27"/>
          <p:cNvSpPr txBox="1">
            <a:spLocks noGrp="1"/>
          </p:cNvSpPr>
          <p:nvPr>
            <p:ph type="title"/>
          </p:nvPr>
        </p:nvSpPr>
        <p:spPr>
          <a:xfrm>
            <a:off x="501917" y="564921"/>
            <a:ext cx="72186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8" name="Google Shape;198;p27"/>
          <p:cNvSpPr txBox="1">
            <a:spLocks noGrp="1"/>
          </p:cNvSpPr>
          <p:nvPr>
            <p:ph type="body" idx="1"/>
          </p:nvPr>
        </p:nvSpPr>
        <p:spPr>
          <a:xfrm>
            <a:off x="495710" y="1752655"/>
            <a:ext cx="23025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1"/>
              </a:buClr>
              <a:buSzPts val="1800"/>
              <a:buNone/>
              <a:defRPr sz="1800" b="0">
                <a:solidFill>
                  <a:schemeClr val="lt1"/>
                </a:solidFill>
              </a:defRPr>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199" name="Google Shape;199;p27"/>
          <p:cNvSpPr txBox="1">
            <a:spLocks noGrp="1"/>
          </p:cNvSpPr>
          <p:nvPr>
            <p:ph type="body" idx="2"/>
          </p:nvPr>
        </p:nvSpPr>
        <p:spPr>
          <a:xfrm>
            <a:off x="510242" y="2267005"/>
            <a:ext cx="2287500" cy="21852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900"/>
              <a:buNone/>
              <a:defRPr sz="900"/>
            </a:lvl2pPr>
            <a:lvl3pPr marL="1371600" lvl="2" indent="-228600" algn="l" rtl="0">
              <a:lnSpc>
                <a:spcPct val="90000"/>
              </a:lnSpc>
              <a:spcBef>
                <a:spcPts val="400"/>
              </a:spcBef>
              <a:spcAft>
                <a:spcPts val="0"/>
              </a:spcAft>
              <a:buClr>
                <a:schemeClr val="lt1"/>
              </a:buClr>
              <a:buSzPts val="800"/>
              <a:buNone/>
              <a:defRPr sz="800"/>
            </a:lvl3pPr>
            <a:lvl4pPr marL="1828800" lvl="3" indent="-228600" algn="l" rtl="0">
              <a:lnSpc>
                <a:spcPct val="90000"/>
              </a:lnSpc>
              <a:spcBef>
                <a:spcPts val="400"/>
              </a:spcBef>
              <a:spcAft>
                <a:spcPts val="0"/>
              </a:spcAft>
              <a:buClr>
                <a:schemeClr val="lt1"/>
              </a:buClr>
              <a:buSzPts val="700"/>
              <a:buNone/>
              <a:defRPr sz="700"/>
            </a:lvl4pPr>
            <a:lvl5pPr marL="2286000" lvl="4" indent="-228600" algn="l" rtl="0">
              <a:lnSpc>
                <a:spcPct val="90000"/>
              </a:lnSpc>
              <a:spcBef>
                <a:spcPts val="400"/>
              </a:spcBef>
              <a:spcAft>
                <a:spcPts val="0"/>
              </a:spcAft>
              <a:buClr>
                <a:schemeClr val="lt1"/>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200" name="Google Shape;200;p27"/>
          <p:cNvSpPr txBox="1">
            <a:spLocks noGrp="1"/>
          </p:cNvSpPr>
          <p:nvPr>
            <p:ph type="body" idx="3"/>
          </p:nvPr>
        </p:nvSpPr>
        <p:spPr>
          <a:xfrm>
            <a:off x="2967019" y="1752655"/>
            <a:ext cx="22974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1"/>
              </a:buClr>
              <a:buSzPts val="1800"/>
              <a:buNone/>
              <a:defRPr sz="1800" b="0">
                <a:solidFill>
                  <a:schemeClr val="lt1"/>
                </a:solidFill>
              </a:defRPr>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201" name="Google Shape;201;p27"/>
          <p:cNvSpPr txBox="1">
            <a:spLocks noGrp="1"/>
          </p:cNvSpPr>
          <p:nvPr>
            <p:ph type="body" idx="4"/>
          </p:nvPr>
        </p:nvSpPr>
        <p:spPr>
          <a:xfrm>
            <a:off x="2959103" y="2267005"/>
            <a:ext cx="2297400" cy="21852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900"/>
              <a:buNone/>
              <a:defRPr sz="900"/>
            </a:lvl2pPr>
            <a:lvl3pPr marL="1371600" lvl="2" indent="-228600" algn="l" rtl="0">
              <a:lnSpc>
                <a:spcPct val="90000"/>
              </a:lnSpc>
              <a:spcBef>
                <a:spcPts val="400"/>
              </a:spcBef>
              <a:spcAft>
                <a:spcPts val="0"/>
              </a:spcAft>
              <a:buClr>
                <a:schemeClr val="lt1"/>
              </a:buClr>
              <a:buSzPts val="800"/>
              <a:buNone/>
              <a:defRPr sz="800"/>
            </a:lvl3pPr>
            <a:lvl4pPr marL="1828800" lvl="3" indent="-228600" algn="l" rtl="0">
              <a:lnSpc>
                <a:spcPct val="90000"/>
              </a:lnSpc>
              <a:spcBef>
                <a:spcPts val="400"/>
              </a:spcBef>
              <a:spcAft>
                <a:spcPts val="0"/>
              </a:spcAft>
              <a:buClr>
                <a:schemeClr val="lt1"/>
              </a:buClr>
              <a:buSzPts val="700"/>
              <a:buNone/>
              <a:defRPr sz="700"/>
            </a:lvl4pPr>
            <a:lvl5pPr marL="2286000" lvl="4" indent="-228600" algn="l" rtl="0">
              <a:lnSpc>
                <a:spcPct val="90000"/>
              </a:lnSpc>
              <a:spcBef>
                <a:spcPts val="400"/>
              </a:spcBef>
              <a:spcAft>
                <a:spcPts val="0"/>
              </a:spcAft>
              <a:buClr>
                <a:schemeClr val="lt1"/>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202" name="Google Shape;202;p27"/>
          <p:cNvSpPr txBox="1">
            <a:spLocks noGrp="1"/>
          </p:cNvSpPr>
          <p:nvPr>
            <p:ph type="body" idx="5"/>
          </p:nvPr>
        </p:nvSpPr>
        <p:spPr>
          <a:xfrm>
            <a:off x="5418117" y="1752655"/>
            <a:ext cx="23025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1"/>
              </a:buClr>
              <a:buSzPts val="1800"/>
              <a:buNone/>
              <a:defRPr sz="1800" b="0">
                <a:solidFill>
                  <a:schemeClr val="lt1"/>
                </a:solidFill>
              </a:defRPr>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203" name="Google Shape;203;p27"/>
          <p:cNvSpPr txBox="1">
            <a:spLocks noGrp="1"/>
          </p:cNvSpPr>
          <p:nvPr>
            <p:ph type="body" idx="6"/>
          </p:nvPr>
        </p:nvSpPr>
        <p:spPr>
          <a:xfrm>
            <a:off x="5418117" y="2267005"/>
            <a:ext cx="2302500" cy="21852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900"/>
              <a:buNone/>
              <a:defRPr sz="900"/>
            </a:lvl2pPr>
            <a:lvl3pPr marL="1371600" lvl="2" indent="-228600" algn="l" rtl="0">
              <a:lnSpc>
                <a:spcPct val="90000"/>
              </a:lnSpc>
              <a:spcBef>
                <a:spcPts val="400"/>
              </a:spcBef>
              <a:spcAft>
                <a:spcPts val="0"/>
              </a:spcAft>
              <a:buClr>
                <a:schemeClr val="lt1"/>
              </a:buClr>
              <a:buSzPts val="800"/>
              <a:buNone/>
              <a:defRPr sz="800"/>
            </a:lvl3pPr>
            <a:lvl4pPr marL="1828800" lvl="3" indent="-228600" algn="l" rtl="0">
              <a:lnSpc>
                <a:spcPct val="90000"/>
              </a:lnSpc>
              <a:spcBef>
                <a:spcPts val="400"/>
              </a:spcBef>
              <a:spcAft>
                <a:spcPts val="0"/>
              </a:spcAft>
              <a:buClr>
                <a:schemeClr val="lt1"/>
              </a:buClr>
              <a:buSzPts val="700"/>
              <a:buNone/>
              <a:defRPr sz="700"/>
            </a:lvl4pPr>
            <a:lvl5pPr marL="2286000" lvl="4" indent="-228600" algn="l" rtl="0">
              <a:lnSpc>
                <a:spcPct val="90000"/>
              </a:lnSpc>
              <a:spcBef>
                <a:spcPts val="400"/>
              </a:spcBef>
              <a:spcAft>
                <a:spcPts val="0"/>
              </a:spcAft>
              <a:buClr>
                <a:schemeClr val="lt1"/>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204" name="Google Shape;204;p27"/>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5" name="Google Shape;205;p27"/>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06" name="Google Shape;206;p27"/>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 Afbeelding-kolom">
  <p:cSld name="3 Afbeelding-kolom">
    <p:spTree>
      <p:nvGrpSpPr>
        <p:cNvPr id="1" name="Shape 207"/>
        <p:cNvGrpSpPr/>
        <p:nvPr/>
      </p:nvGrpSpPr>
      <p:grpSpPr>
        <a:xfrm>
          <a:off x="0" y="0"/>
          <a:ext cx="0" cy="0"/>
          <a:chOff x="0" y="0"/>
          <a:chExt cx="0" cy="0"/>
        </a:xfrm>
      </p:grpSpPr>
      <p:pic>
        <p:nvPicPr>
          <p:cNvPr id="208" name="Google Shape;208;p28"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209" name="Google Shape;209;p28"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210" name="Google Shape;210;p28"/>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1" name="Google Shape;211;p28"/>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2" name="Google Shape;212;p28"/>
          <p:cNvSpPr txBox="1">
            <a:spLocks noGrp="1"/>
          </p:cNvSpPr>
          <p:nvPr>
            <p:ph type="title"/>
          </p:nvPr>
        </p:nvSpPr>
        <p:spPr>
          <a:xfrm>
            <a:off x="510242" y="564921"/>
            <a:ext cx="7210500" cy="810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3" name="Google Shape;213;p28"/>
          <p:cNvSpPr txBox="1">
            <a:spLocks noGrp="1"/>
          </p:cNvSpPr>
          <p:nvPr>
            <p:ph type="body" idx="1"/>
          </p:nvPr>
        </p:nvSpPr>
        <p:spPr>
          <a:xfrm>
            <a:off x="510239" y="3223127"/>
            <a:ext cx="22875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1"/>
              </a:buClr>
              <a:buSzPts val="1800"/>
              <a:buNone/>
              <a:defRPr sz="1800" b="0">
                <a:solidFill>
                  <a:schemeClr val="lt1"/>
                </a:solidFill>
              </a:defRPr>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214" name="Google Shape;214;p28"/>
          <p:cNvSpPr>
            <a:spLocks noGrp="1"/>
          </p:cNvSpPr>
          <p:nvPr>
            <p:ph type="pic" idx="2"/>
          </p:nvPr>
        </p:nvSpPr>
        <p:spPr>
          <a:xfrm>
            <a:off x="510239" y="1752655"/>
            <a:ext cx="2287500" cy="1143000"/>
          </a:xfrm>
          <a:prstGeom prst="roundRect">
            <a:avLst>
              <a:gd name="adj" fmla="val 0"/>
            </a:avLst>
          </a:prstGeom>
          <a:noFill/>
          <a:ln>
            <a:noFill/>
          </a:ln>
          <a:effectLst>
            <a:outerShdw blurRad="50800" dist="50800" dir="5400000" algn="tl" rotWithShape="0">
              <a:srgbClr val="000000">
                <a:alpha val="42750"/>
              </a:srgbClr>
            </a:outerShdw>
          </a:effectLst>
        </p:spPr>
      </p:sp>
      <p:sp>
        <p:nvSpPr>
          <p:cNvPr id="215" name="Google Shape;215;p28"/>
          <p:cNvSpPr txBox="1">
            <a:spLocks noGrp="1"/>
          </p:cNvSpPr>
          <p:nvPr>
            <p:ph type="body" idx="3"/>
          </p:nvPr>
        </p:nvSpPr>
        <p:spPr>
          <a:xfrm>
            <a:off x="510239" y="3655324"/>
            <a:ext cx="2287500" cy="7968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900"/>
              <a:buNone/>
              <a:defRPr sz="900"/>
            </a:lvl2pPr>
            <a:lvl3pPr marL="1371600" lvl="2" indent="-228600" algn="l" rtl="0">
              <a:lnSpc>
                <a:spcPct val="90000"/>
              </a:lnSpc>
              <a:spcBef>
                <a:spcPts val="400"/>
              </a:spcBef>
              <a:spcAft>
                <a:spcPts val="0"/>
              </a:spcAft>
              <a:buClr>
                <a:schemeClr val="lt1"/>
              </a:buClr>
              <a:buSzPts val="800"/>
              <a:buNone/>
              <a:defRPr sz="800"/>
            </a:lvl3pPr>
            <a:lvl4pPr marL="1828800" lvl="3" indent="-228600" algn="l" rtl="0">
              <a:lnSpc>
                <a:spcPct val="90000"/>
              </a:lnSpc>
              <a:spcBef>
                <a:spcPts val="400"/>
              </a:spcBef>
              <a:spcAft>
                <a:spcPts val="0"/>
              </a:spcAft>
              <a:buClr>
                <a:schemeClr val="lt1"/>
              </a:buClr>
              <a:buSzPts val="700"/>
              <a:buNone/>
              <a:defRPr sz="700"/>
            </a:lvl4pPr>
            <a:lvl5pPr marL="2286000" lvl="4" indent="-228600" algn="l" rtl="0">
              <a:lnSpc>
                <a:spcPct val="90000"/>
              </a:lnSpc>
              <a:spcBef>
                <a:spcPts val="400"/>
              </a:spcBef>
              <a:spcAft>
                <a:spcPts val="0"/>
              </a:spcAft>
              <a:buClr>
                <a:schemeClr val="lt1"/>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216" name="Google Shape;216;p28"/>
          <p:cNvSpPr txBox="1">
            <a:spLocks noGrp="1"/>
          </p:cNvSpPr>
          <p:nvPr>
            <p:ph type="body" idx="4"/>
          </p:nvPr>
        </p:nvSpPr>
        <p:spPr>
          <a:xfrm>
            <a:off x="2959103" y="3223127"/>
            <a:ext cx="22974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1"/>
              </a:buClr>
              <a:buSzPts val="1800"/>
              <a:buNone/>
              <a:defRPr sz="1800" b="0">
                <a:solidFill>
                  <a:schemeClr val="lt1"/>
                </a:solidFill>
              </a:defRPr>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217" name="Google Shape;217;p28"/>
          <p:cNvSpPr>
            <a:spLocks noGrp="1"/>
          </p:cNvSpPr>
          <p:nvPr>
            <p:ph type="pic" idx="5"/>
          </p:nvPr>
        </p:nvSpPr>
        <p:spPr>
          <a:xfrm>
            <a:off x="2959103" y="1752655"/>
            <a:ext cx="2297400" cy="1143000"/>
          </a:xfrm>
          <a:prstGeom prst="roundRect">
            <a:avLst>
              <a:gd name="adj" fmla="val 0"/>
            </a:avLst>
          </a:prstGeom>
          <a:noFill/>
          <a:ln>
            <a:noFill/>
          </a:ln>
          <a:effectLst>
            <a:outerShdw blurRad="50800" dist="50800" dir="5400000" algn="tl" rotWithShape="0">
              <a:srgbClr val="000000">
                <a:alpha val="42750"/>
              </a:srgbClr>
            </a:outerShdw>
          </a:effectLst>
        </p:spPr>
      </p:sp>
      <p:sp>
        <p:nvSpPr>
          <p:cNvPr id="218" name="Google Shape;218;p28"/>
          <p:cNvSpPr txBox="1">
            <a:spLocks noGrp="1"/>
          </p:cNvSpPr>
          <p:nvPr>
            <p:ph type="body" idx="6"/>
          </p:nvPr>
        </p:nvSpPr>
        <p:spPr>
          <a:xfrm>
            <a:off x="2958088" y="3655323"/>
            <a:ext cx="2300400" cy="7968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900"/>
              <a:buNone/>
              <a:defRPr sz="900"/>
            </a:lvl2pPr>
            <a:lvl3pPr marL="1371600" lvl="2" indent="-228600" algn="l" rtl="0">
              <a:lnSpc>
                <a:spcPct val="90000"/>
              </a:lnSpc>
              <a:spcBef>
                <a:spcPts val="400"/>
              </a:spcBef>
              <a:spcAft>
                <a:spcPts val="0"/>
              </a:spcAft>
              <a:buClr>
                <a:schemeClr val="lt1"/>
              </a:buClr>
              <a:buSzPts val="800"/>
              <a:buNone/>
              <a:defRPr sz="800"/>
            </a:lvl3pPr>
            <a:lvl4pPr marL="1828800" lvl="3" indent="-228600" algn="l" rtl="0">
              <a:lnSpc>
                <a:spcPct val="90000"/>
              </a:lnSpc>
              <a:spcBef>
                <a:spcPts val="400"/>
              </a:spcBef>
              <a:spcAft>
                <a:spcPts val="0"/>
              </a:spcAft>
              <a:buClr>
                <a:schemeClr val="lt1"/>
              </a:buClr>
              <a:buSzPts val="700"/>
              <a:buNone/>
              <a:defRPr sz="700"/>
            </a:lvl4pPr>
            <a:lvl5pPr marL="2286000" lvl="4" indent="-228600" algn="l" rtl="0">
              <a:lnSpc>
                <a:spcPct val="90000"/>
              </a:lnSpc>
              <a:spcBef>
                <a:spcPts val="400"/>
              </a:spcBef>
              <a:spcAft>
                <a:spcPts val="0"/>
              </a:spcAft>
              <a:buClr>
                <a:schemeClr val="lt1"/>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219" name="Google Shape;219;p28"/>
          <p:cNvSpPr txBox="1">
            <a:spLocks noGrp="1"/>
          </p:cNvSpPr>
          <p:nvPr>
            <p:ph type="body" idx="7"/>
          </p:nvPr>
        </p:nvSpPr>
        <p:spPr>
          <a:xfrm>
            <a:off x="5423008" y="3223127"/>
            <a:ext cx="22977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90000"/>
              </a:lnSpc>
              <a:spcBef>
                <a:spcPts val="800"/>
              </a:spcBef>
              <a:spcAft>
                <a:spcPts val="0"/>
              </a:spcAft>
              <a:buClr>
                <a:schemeClr val="lt1"/>
              </a:buClr>
              <a:buSzPts val="1800"/>
              <a:buNone/>
              <a:defRPr sz="1800" b="0">
                <a:solidFill>
                  <a:schemeClr val="lt1"/>
                </a:solidFill>
              </a:defRPr>
            </a:lvl1pPr>
            <a:lvl2pPr marL="914400" lvl="1" indent="-228600" algn="l" rtl="0">
              <a:lnSpc>
                <a:spcPct val="90000"/>
              </a:lnSpc>
              <a:spcBef>
                <a:spcPts val="400"/>
              </a:spcBef>
              <a:spcAft>
                <a:spcPts val="0"/>
              </a:spcAft>
              <a:buClr>
                <a:schemeClr val="lt1"/>
              </a:buClr>
              <a:buSzPts val="1500"/>
              <a:buNone/>
              <a:defRPr sz="1500" b="1"/>
            </a:lvl2pPr>
            <a:lvl3pPr marL="1371600" lvl="2" indent="-228600" algn="l" rtl="0">
              <a:lnSpc>
                <a:spcPct val="90000"/>
              </a:lnSpc>
              <a:spcBef>
                <a:spcPts val="400"/>
              </a:spcBef>
              <a:spcAft>
                <a:spcPts val="0"/>
              </a:spcAft>
              <a:buClr>
                <a:schemeClr val="lt1"/>
              </a:buClr>
              <a:buSzPts val="1400"/>
              <a:buNone/>
              <a:defRPr sz="1400" b="1"/>
            </a:lvl3pPr>
            <a:lvl4pPr marL="1828800" lvl="3" indent="-228600" algn="l" rtl="0">
              <a:lnSpc>
                <a:spcPct val="90000"/>
              </a:lnSpc>
              <a:spcBef>
                <a:spcPts val="400"/>
              </a:spcBef>
              <a:spcAft>
                <a:spcPts val="0"/>
              </a:spcAft>
              <a:buClr>
                <a:schemeClr val="lt1"/>
              </a:buClr>
              <a:buSzPts val="1200"/>
              <a:buNone/>
              <a:defRPr sz="1200" b="1"/>
            </a:lvl4pPr>
            <a:lvl5pPr marL="2286000" lvl="4" indent="-228600" algn="l" rtl="0">
              <a:lnSpc>
                <a:spcPct val="90000"/>
              </a:lnSpc>
              <a:spcBef>
                <a:spcPts val="400"/>
              </a:spcBef>
              <a:spcAft>
                <a:spcPts val="0"/>
              </a:spcAft>
              <a:buClr>
                <a:schemeClr val="lt1"/>
              </a:buClr>
              <a:buSzPts val="1200"/>
              <a:buNone/>
              <a:defRPr sz="1200" b="1"/>
            </a:lvl5pPr>
            <a:lvl6pPr marL="2743200" lvl="5" indent="-228600" algn="l" rtl="0">
              <a:lnSpc>
                <a:spcPct val="90000"/>
              </a:lnSpc>
              <a:spcBef>
                <a:spcPts val="400"/>
              </a:spcBef>
              <a:spcAft>
                <a:spcPts val="0"/>
              </a:spcAft>
              <a:buClr>
                <a:schemeClr val="lt1"/>
              </a:buClr>
              <a:buSzPts val="1200"/>
              <a:buNone/>
              <a:defRPr sz="1200" b="1"/>
            </a:lvl6pPr>
            <a:lvl7pPr marL="3200400" lvl="6" indent="-228600" algn="l" rtl="0">
              <a:lnSpc>
                <a:spcPct val="90000"/>
              </a:lnSpc>
              <a:spcBef>
                <a:spcPts val="400"/>
              </a:spcBef>
              <a:spcAft>
                <a:spcPts val="0"/>
              </a:spcAft>
              <a:buClr>
                <a:schemeClr val="lt1"/>
              </a:buClr>
              <a:buSzPts val="1200"/>
              <a:buNone/>
              <a:defRPr sz="1200" b="1"/>
            </a:lvl7pPr>
            <a:lvl8pPr marL="3657600" lvl="7" indent="-228600" algn="l" rtl="0">
              <a:lnSpc>
                <a:spcPct val="90000"/>
              </a:lnSpc>
              <a:spcBef>
                <a:spcPts val="400"/>
              </a:spcBef>
              <a:spcAft>
                <a:spcPts val="0"/>
              </a:spcAft>
              <a:buClr>
                <a:schemeClr val="lt1"/>
              </a:buClr>
              <a:buSzPts val="1200"/>
              <a:buNone/>
              <a:defRPr sz="1200" b="1"/>
            </a:lvl8pPr>
            <a:lvl9pPr marL="4114800" lvl="8" indent="-228600" algn="l" rtl="0">
              <a:lnSpc>
                <a:spcPct val="90000"/>
              </a:lnSpc>
              <a:spcBef>
                <a:spcPts val="400"/>
              </a:spcBef>
              <a:spcAft>
                <a:spcPts val="0"/>
              </a:spcAft>
              <a:buClr>
                <a:schemeClr val="lt1"/>
              </a:buClr>
              <a:buSzPts val="1200"/>
              <a:buNone/>
              <a:defRPr sz="1200" b="1"/>
            </a:lvl9pPr>
          </a:lstStyle>
          <a:p>
            <a:endParaRPr/>
          </a:p>
        </p:txBody>
      </p:sp>
      <p:sp>
        <p:nvSpPr>
          <p:cNvPr id="220" name="Google Shape;220;p28"/>
          <p:cNvSpPr>
            <a:spLocks noGrp="1"/>
          </p:cNvSpPr>
          <p:nvPr>
            <p:ph type="pic" idx="8"/>
          </p:nvPr>
        </p:nvSpPr>
        <p:spPr>
          <a:xfrm>
            <a:off x="5423008" y="1752655"/>
            <a:ext cx="2297700" cy="1143000"/>
          </a:xfrm>
          <a:prstGeom prst="roundRect">
            <a:avLst>
              <a:gd name="adj" fmla="val 0"/>
            </a:avLst>
          </a:prstGeom>
          <a:noFill/>
          <a:ln>
            <a:noFill/>
          </a:ln>
          <a:effectLst>
            <a:outerShdw blurRad="50800" dist="50800" dir="5400000" algn="tl" rotWithShape="0">
              <a:srgbClr val="000000">
                <a:alpha val="42750"/>
              </a:srgbClr>
            </a:outerShdw>
          </a:effectLst>
        </p:spPr>
      </p:sp>
      <p:sp>
        <p:nvSpPr>
          <p:cNvPr id="221" name="Google Shape;221;p28"/>
          <p:cNvSpPr txBox="1">
            <a:spLocks noGrp="1"/>
          </p:cNvSpPr>
          <p:nvPr>
            <p:ph type="body" idx="9"/>
          </p:nvPr>
        </p:nvSpPr>
        <p:spPr>
          <a:xfrm>
            <a:off x="5422915" y="3655321"/>
            <a:ext cx="2300700" cy="7968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lt1"/>
              </a:buClr>
              <a:buSzPts val="1100"/>
              <a:buNone/>
              <a:defRPr sz="1100"/>
            </a:lvl1pPr>
            <a:lvl2pPr marL="914400" lvl="1" indent="-228600" algn="l" rtl="0">
              <a:lnSpc>
                <a:spcPct val="90000"/>
              </a:lnSpc>
              <a:spcBef>
                <a:spcPts val="400"/>
              </a:spcBef>
              <a:spcAft>
                <a:spcPts val="0"/>
              </a:spcAft>
              <a:buClr>
                <a:schemeClr val="lt1"/>
              </a:buClr>
              <a:buSzPts val="900"/>
              <a:buNone/>
              <a:defRPr sz="900"/>
            </a:lvl2pPr>
            <a:lvl3pPr marL="1371600" lvl="2" indent="-228600" algn="l" rtl="0">
              <a:lnSpc>
                <a:spcPct val="90000"/>
              </a:lnSpc>
              <a:spcBef>
                <a:spcPts val="400"/>
              </a:spcBef>
              <a:spcAft>
                <a:spcPts val="0"/>
              </a:spcAft>
              <a:buClr>
                <a:schemeClr val="lt1"/>
              </a:buClr>
              <a:buSzPts val="800"/>
              <a:buNone/>
              <a:defRPr sz="800"/>
            </a:lvl3pPr>
            <a:lvl4pPr marL="1828800" lvl="3" indent="-228600" algn="l" rtl="0">
              <a:lnSpc>
                <a:spcPct val="90000"/>
              </a:lnSpc>
              <a:spcBef>
                <a:spcPts val="400"/>
              </a:spcBef>
              <a:spcAft>
                <a:spcPts val="0"/>
              </a:spcAft>
              <a:buClr>
                <a:schemeClr val="lt1"/>
              </a:buClr>
              <a:buSzPts val="700"/>
              <a:buNone/>
              <a:defRPr sz="700"/>
            </a:lvl4pPr>
            <a:lvl5pPr marL="2286000" lvl="4" indent="-228600" algn="l" rtl="0">
              <a:lnSpc>
                <a:spcPct val="90000"/>
              </a:lnSpc>
              <a:spcBef>
                <a:spcPts val="400"/>
              </a:spcBef>
              <a:spcAft>
                <a:spcPts val="0"/>
              </a:spcAft>
              <a:buClr>
                <a:schemeClr val="lt1"/>
              </a:buClr>
              <a:buSzPts val="700"/>
              <a:buNone/>
              <a:defRPr sz="700"/>
            </a:lvl5pPr>
            <a:lvl6pPr marL="2743200" lvl="5" indent="-228600" algn="l" rtl="0">
              <a:lnSpc>
                <a:spcPct val="90000"/>
              </a:lnSpc>
              <a:spcBef>
                <a:spcPts val="400"/>
              </a:spcBef>
              <a:spcAft>
                <a:spcPts val="0"/>
              </a:spcAft>
              <a:buClr>
                <a:schemeClr val="lt1"/>
              </a:buClr>
              <a:buSzPts val="700"/>
              <a:buNone/>
              <a:defRPr sz="700"/>
            </a:lvl6pPr>
            <a:lvl7pPr marL="3200400" lvl="6" indent="-228600" algn="l" rtl="0">
              <a:lnSpc>
                <a:spcPct val="90000"/>
              </a:lnSpc>
              <a:spcBef>
                <a:spcPts val="400"/>
              </a:spcBef>
              <a:spcAft>
                <a:spcPts val="0"/>
              </a:spcAft>
              <a:buClr>
                <a:schemeClr val="lt1"/>
              </a:buClr>
              <a:buSzPts val="700"/>
              <a:buNone/>
              <a:defRPr sz="700"/>
            </a:lvl7pPr>
            <a:lvl8pPr marL="3657600" lvl="7" indent="-228600" algn="l" rtl="0">
              <a:lnSpc>
                <a:spcPct val="90000"/>
              </a:lnSpc>
              <a:spcBef>
                <a:spcPts val="400"/>
              </a:spcBef>
              <a:spcAft>
                <a:spcPts val="0"/>
              </a:spcAft>
              <a:buClr>
                <a:schemeClr val="lt1"/>
              </a:buClr>
              <a:buSzPts val="700"/>
              <a:buNone/>
              <a:defRPr sz="700"/>
            </a:lvl8pPr>
            <a:lvl9pPr marL="4114800" lvl="8" indent="-228600" algn="l" rtl="0">
              <a:lnSpc>
                <a:spcPct val="90000"/>
              </a:lnSpc>
              <a:spcBef>
                <a:spcPts val="400"/>
              </a:spcBef>
              <a:spcAft>
                <a:spcPts val="0"/>
              </a:spcAft>
              <a:buClr>
                <a:schemeClr val="lt1"/>
              </a:buClr>
              <a:buSzPts val="700"/>
              <a:buNone/>
              <a:defRPr sz="700"/>
            </a:lvl9pPr>
          </a:lstStyle>
          <a:p>
            <a:endParaRPr/>
          </a:p>
        </p:txBody>
      </p:sp>
      <p:sp>
        <p:nvSpPr>
          <p:cNvPr id="222" name="Google Shape;222;p28"/>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3" name="Google Shape;223;p28"/>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4" name="Google Shape;224;p28"/>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225"/>
        <p:cNvGrpSpPr/>
        <p:nvPr/>
      </p:nvGrpSpPr>
      <p:grpSpPr>
        <a:xfrm>
          <a:off x="0" y="0"/>
          <a:ext cx="0" cy="0"/>
          <a:chOff x="0" y="0"/>
          <a:chExt cx="0" cy="0"/>
        </a:xfrm>
      </p:grpSpPr>
      <p:pic>
        <p:nvPicPr>
          <p:cNvPr id="226" name="Google Shape;226;p29" descr="HD-ShadowLong.png"/>
          <p:cNvPicPr preferRelativeResize="0"/>
          <p:nvPr/>
        </p:nvPicPr>
        <p:blipFill rotWithShape="1">
          <a:blip r:embed="rId2">
            <a:alphaModFix/>
          </a:blip>
          <a:srcRect/>
          <a:stretch/>
        </p:blipFill>
        <p:spPr>
          <a:xfrm>
            <a:off x="1" y="1477680"/>
            <a:ext cx="7828360" cy="240873"/>
          </a:xfrm>
          <a:prstGeom prst="rect">
            <a:avLst/>
          </a:prstGeom>
          <a:noFill/>
          <a:ln>
            <a:noFill/>
          </a:ln>
        </p:spPr>
      </p:pic>
      <p:pic>
        <p:nvPicPr>
          <p:cNvPr id="227" name="Google Shape;227;p29" descr="HD-ShadowShort.png"/>
          <p:cNvPicPr preferRelativeResize="0"/>
          <p:nvPr/>
        </p:nvPicPr>
        <p:blipFill rotWithShape="1">
          <a:blip r:embed="rId3">
            <a:alphaModFix/>
          </a:blip>
          <a:srcRect/>
          <a:stretch/>
        </p:blipFill>
        <p:spPr>
          <a:xfrm>
            <a:off x="7939370" y="1478426"/>
            <a:ext cx="1202249" cy="108202"/>
          </a:xfrm>
          <a:prstGeom prst="rect">
            <a:avLst/>
          </a:prstGeom>
          <a:noFill/>
          <a:ln>
            <a:noFill/>
          </a:ln>
        </p:spPr>
      </p:pic>
      <p:sp>
        <p:nvSpPr>
          <p:cNvPr id="228" name="Google Shape;228;p29"/>
          <p:cNvSpPr/>
          <p:nvPr/>
        </p:nvSpPr>
        <p:spPr>
          <a:xfrm>
            <a:off x="0" y="457200"/>
            <a:ext cx="78285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9" name="Google Shape;229;p29"/>
          <p:cNvSpPr/>
          <p:nvPr/>
        </p:nvSpPr>
        <p:spPr>
          <a:xfrm>
            <a:off x="7939370" y="457200"/>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0" name="Google Shape;230;p29"/>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lvl1pPr lvl="0" algn="r" rtl="0">
              <a:lnSpc>
                <a:spcPct val="90000"/>
              </a:lnSpc>
              <a:spcBef>
                <a:spcPts val="0"/>
              </a:spcBef>
              <a:spcAft>
                <a:spcPts val="0"/>
              </a:spcAft>
              <a:buClr>
                <a:schemeClr val="lt1"/>
              </a:buClr>
              <a:buSzPts val="2700"/>
              <a:buFont typeface="Trebuchet MS"/>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1" name="Google Shape;231;p29"/>
          <p:cNvSpPr txBox="1">
            <a:spLocks noGrp="1"/>
          </p:cNvSpPr>
          <p:nvPr>
            <p:ph type="body" idx="1"/>
          </p:nvPr>
        </p:nvSpPr>
        <p:spPr>
          <a:xfrm rot="5400000">
            <a:off x="2765537" y="-502745"/>
            <a:ext cx="2699700" cy="72105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232" name="Google Shape;232;p29"/>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3" name="Google Shape;233;p29"/>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4" name="Google Shape;234;p29"/>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de"/>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235"/>
        <p:cNvGrpSpPr/>
        <p:nvPr/>
      </p:nvGrpSpPr>
      <p:grpSpPr>
        <a:xfrm>
          <a:off x="0" y="0"/>
          <a:ext cx="0" cy="0"/>
          <a:chOff x="0" y="0"/>
          <a:chExt cx="0" cy="0"/>
        </a:xfrm>
      </p:grpSpPr>
      <p:sp>
        <p:nvSpPr>
          <p:cNvPr id="236" name="Google Shape;236;p30"/>
          <p:cNvSpPr/>
          <p:nvPr/>
        </p:nvSpPr>
        <p:spPr>
          <a:xfrm rot="5400000">
            <a:off x="6087150" y="1401900"/>
            <a:ext cx="3830100" cy="1026300"/>
          </a:xfrm>
          <a:prstGeom prst="rect">
            <a:avLst/>
          </a:prstGeom>
          <a:solidFill>
            <a:srgbClr val="26262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7" name="Google Shape;237;p30"/>
          <p:cNvSpPr/>
          <p:nvPr/>
        </p:nvSpPr>
        <p:spPr>
          <a:xfrm rot="5400000">
            <a:off x="7401150" y="4029153"/>
            <a:ext cx="1202100" cy="10263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8" name="Google Shape;238;p30"/>
          <p:cNvSpPr txBox="1">
            <a:spLocks noGrp="1"/>
          </p:cNvSpPr>
          <p:nvPr>
            <p:ph type="title"/>
          </p:nvPr>
        </p:nvSpPr>
        <p:spPr>
          <a:xfrm rot="5400000">
            <a:off x="6366925" y="1687348"/>
            <a:ext cx="3265500" cy="805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9" name="Google Shape;239;p30"/>
          <p:cNvSpPr txBox="1">
            <a:spLocks noGrp="1"/>
          </p:cNvSpPr>
          <p:nvPr>
            <p:ph type="body" idx="1"/>
          </p:nvPr>
        </p:nvSpPr>
        <p:spPr>
          <a:xfrm rot="5400000">
            <a:off x="1839095" y="-871652"/>
            <a:ext cx="3994800" cy="66525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lt1"/>
              </a:buClr>
              <a:buSzPts val="1400"/>
              <a:buChar char="•"/>
              <a:defRPr/>
            </a:lvl1pPr>
            <a:lvl2pPr marL="914400" lvl="1" indent="-317500" algn="l" rtl="0">
              <a:lnSpc>
                <a:spcPct val="90000"/>
              </a:lnSpc>
              <a:spcBef>
                <a:spcPts val="400"/>
              </a:spcBef>
              <a:spcAft>
                <a:spcPts val="0"/>
              </a:spcAft>
              <a:buClr>
                <a:schemeClr val="lt1"/>
              </a:buClr>
              <a:buSzPts val="1400"/>
              <a:buChar char="•"/>
              <a:defRPr/>
            </a:lvl2pPr>
            <a:lvl3pPr marL="1371600" lvl="2" indent="-317500" algn="l" rtl="0">
              <a:lnSpc>
                <a:spcPct val="90000"/>
              </a:lnSpc>
              <a:spcBef>
                <a:spcPts val="400"/>
              </a:spcBef>
              <a:spcAft>
                <a:spcPts val="0"/>
              </a:spcAft>
              <a:buClr>
                <a:schemeClr val="lt1"/>
              </a:buClr>
              <a:buSzPts val="1400"/>
              <a:buChar char="•"/>
              <a:defRPr/>
            </a:lvl3pPr>
            <a:lvl4pPr marL="1828800" lvl="3" indent="-317500" algn="l" rtl="0">
              <a:lnSpc>
                <a:spcPct val="90000"/>
              </a:lnSpc>
              <a:spcBef>
                <a:spcPts val="400"/>
              </a:spcBef>
              <a:spcAft>
                <a:spcPts val="0"/>
              </a:spcAft>
              <a:buClr>
                <a:schemeClr val="lt1"/>
              </a:buClr>
              <a:buSzPts val="1400"/>
              <a:buChar char="•"/>
              <a:defRPr/>
            </a:lvl4pPr>
            <a:lvl5pPr marL="2286000" lvl="4" indent="-317500" algn="l" rtl="0">
              <a:lnSpc>
                <a:spcPct val="90000"/>
              </a:lnSpc>
              <a:spcBef>
                <a:spcPts val="400"/>
              </a:spcBef>
              <a:spcAft>
                <a:spcPts val="0"/>
              </a:spcAft>
              <a:buClr>
                <a:schemeClr val="lt1"/>
              </a:buClr>
              <a:buSzPts val="1400"/>
              <a:buChar char="•"/>
              <a:defRPr/>
            </a:lvl5pPr>
            <a:lvl6pPr marL="2743200" lvl="5" indent="-317500" algn="l" rtl="0">
              <a:lnSpc>
                <a:spcPct val="90000"/>
              </a:lnSpc>
              <a:spcBef>
                <a:spcPts val="400"/>
              </a:spcBef>
              <a:spcAft>
                <a:spcPts val="0"/>
              </a:spcAft>
              <a:buClr>
                <a:schemeClr val="lt1"/>
              </a:buClr>
              <a:buSzPts val="1400"/>
              <a:buChar char="•"/>
              <a:defRPr/>
            </a:lvl6pPr>
            <a:lvl7pPr marL="3200400" lvl="6" indent="-317500" algn="l" rtl="0">
              <a:lnSpc>
                <a:spcPct val="90000"/>
              </a:lnSpc>
              <a:spcBef>
                <a:spcPts val="400"/>
              </a:spcBef>
              <a:spcAft>
                <a:spcPts val="0"/>
              </a:spcAft>
              <a:buClr>
                <a:schemeClr val="lt1"/>
              </a:buClr>
              <a:buSzPts val="1400"/>
              <a:buChar char="•"/>
              <a:defRPr/>
            </a:lvl7pPr>
            <a:lvl8pPr marL="3657600" lvl="7" indent="-317500" algn="l" rtl="0">
              <a:lnSpc>
                <a:spcPct val="90000"/>
              </a:lnSpc>
              <a:spcBef>
                <a:spcPts val="400"/>
              </a:spcBef>
              <a:spcAft>
                <a:spcPts val="0"/>
              </a:spcAft>
              <a:buClr>
                <a:schemeClr val="lt1"/>
              </a:buClr>
              <a:buSzPts val="1400"/>
              <a:buChar char="•"/>
              <a:defRPr/>
            </a:lvl8pPr>
            <a:lvl9pPr marL="4114800" lvl="8" indent="-317500" algn="l" rtl="0">
              <a:lnSpc>
                <a:spcPct val="90000"/>
              </a:lnSpc>
              <a:spcBef>
                <a:spcPts val="400"/>
              </a:spcBef>
              <a:spcAft>
                <a:spcPts val="0"/>
              </a:spcAft>
              <a:buClr>
                <a:schemeClr val="lt1"/>
              </a:buClr>
              <a:buSzPts val="1400"/>
              <a:buChar char="•"/>
              <a:defRPr/>
            </a:lvl9pPr>
          </a:lstStyle>
          <a:p>
            <a:endParaRPr/>
          </a:p>
        </p:txBody>
      </p:sp>
      <p:sp>
        <p:nvSpPr>
          <p:cNvPr id="240" name="Google Shape;240;p30"/>
          <p:cNvSpPr txBox="1">
            <a:spLocks noGrp="1"/>
          </p:cNvSpPr>
          <p:nvPr>
            <p:ph type="dt" idx="10"/>
          </p:nvPr>
        </p:nvSpPr>
        <p:spPr>
          <a:xfrm>
            <a:off x="5105344" y="4452140"/>
            <a:ext cx="2057400" cy="27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1" name="Google Shape;241;p30"/>
          <p:cNvSpPr txBox="1">
            <a:spLocks noGrp="1"/>
          </p:cNvSpPr>
          <p:nvPr>
            <p:ph type="ftr" idx="11"/>
          </p:nvPr>
        </p:nvSpPr>
        <p:spPr>
          <a:xfrm>
            <a:off x="510241" y="4452141"/>
            <a:ext cx="45951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2" name="Google Shape;242;p30"/>
          <p:cNvSpPr txBox="1">
            <a:spLocks noGrp="1"/>
          </p:cNvSpPr>
          <p:nvPr>
            <p:ph type="sldNum" idx="12"/>
          </p:nvPr>
        </p:nvSpPr>
        <p:spPr>
          <a:xfrm>
            <a:off x="7573163" y="4048975"/>
            <a:ext cx="865500" cy="818100"/>
          </a:xfrm>
          <a:prstGeom prst="rect">
            <a:avLst/>
          </a:prstGeom>
          <a:noFill/>
          <a:ln>
            <a:noFill/>
          </a:ln>
        </p:spPr>
        <p:txBody>
          <a:bodyPr spcFirstLastPara="1" wrap="square" lIns="68575" tIns="34275" rIns="68575" bIns="34275" anchor="t" anchorCtr="0">
            <a:noAutofit/>
          </a:bodyPr>
          <a:lstStyle>
            <a:lvl1pPr marL="0" lvl="0" indent="0" algn="ctr" rtl="0">
              <a:spcBef>
                <a:spcPts val="0"/>
              </a:spcBef>
              <a:buNone/>
              <a:defRPr sz="2700">
                <a:solidFill>
                  <a:schemeClr val="lt1"/>
                </a:solidFill>
                <a:latin typeface="Trebuchet MS"/>
                <a:ea typeface="Trebuchet MS"/>
                <a:cs typeface="Trebuchet MS"/>
                <a:sym typeface="Trebuchet MS"/>
              </a:defRPr>
            </a:lvl1pPr>
            <a:lvl2pPr marL="0" lvl="1" indent="0" algn="ctr" rtl="0">
              <a:spcBef>
                <a:spcPts val="0"/>
              </a:spcBef>
              <a:buNone/>
              <a:defRPr sz="2700">
                <a:solidFill>
                  <a:schemeClr val="lt1"/>
                </a:solidFill>
                <a:latin typeface="Trebuchet MS"/>
                <a:ea typeface="Trebuchet MS"/>
                <a:cs typeface="Trebuchet MS"/>
                <a:sym typeface="Trebuchet MS"/>
              </a:defRPr>
            </a:lvl2pPr>
            <a:lvl3pPr marL="0" lvl="2" indent="0" algn="ctr" rtl="0">
              <a:spcBef>
                <a:spcPts val="0"/>
              </a:spcBef>
              <a:buNone/>
              <a:defRPr sz="2700">
                <a:solidFill>
                  <a:schemeClr val="lt1"/>
                </a:solidFill>
                <a:latin typeface="Trebuchet MS"/>
                <a:ea typeface="Trebuchet MS"/>
                <a:cs typeface="Trebuchet MS"/>
                <a:sym typeface="Trebuchet MS"/>
              </a:defRPr>
            </a:lvl3pPr>
            <a:lvl4pPr marL="0" lvl="3" indent="0" algn="ctr" rtl="0">
              <a:spcBef>
                <a:spcPts val="0"/>
              </a:spcBef>
              <a:buNone/>
              <a:defRPr sz="2700">
                <a:solidFill>
                  <a:schemeClr val="lt1"/>
                </a:solidFill>
                <a:latin typeface="Trebuchet MS"/>
                <a:ea typeface="Trebuchet MS"/>
                <a:cs typeface="Trebuchet MS"/>
                <a:sym typeface="Trebuchet MS"/>
              </a:defRPr>
            </a:lvl4pPr>
            <a:lvl5pPr marL="0" lvl="4" indent="0" algn="ctr" rtl="0">
              <a:spcBef>
                <a:spcPts val="0"/>
              </a:spcBef>
              <a:buNone/>
              <a:defRPr sz="2700">
                <a:solidFill>
                  <a:schemeClr val="lt1"/>
                </a:solidFill>
                <a:latin typeface="Trebuchet MS"/>
                <a:ea typeface="Trebuchet MS"/>
                <a:cs typeface="Trebuchet MS"/>
                <a:sym typeface="Trebuchet MS"/>
              </a:defRPr>
            </a:lvl5pPr>
            <a:lvl6pPr marL="0" lvl="5" indent="0" algn="ctr" rtl="0">
              <a:spcBef>
                <a:spcPts val="0"/>
              </a:spcBef>
              <a:buNone/>
              <a:defRPr sz="2700">
                <a:solidFill>
                  <a:schemeClr val="lt1"/>
                </a:solidFill>
                <a:latin typeface="Trebuchet MS"/>
                <a:ea typeface="Trebuchet MS"/>
                <a:cs typeface="Trebuchet MS"/>
                <a:sym typeface="Trebuchet MS"/>
              </a:defRPr>
            </a:lvl6pPr>
            <a:lvl7pPr marL="0" lvl="6" indent="0" algn="ctr" rtl="0">
              <a:spcBef>
                <a:spcPts val="0"/>
              </a:spcBef>
              <a:buNone/>
              <a:defRPr sz="2700">
                <a:solidFill>
                  <a:schemeClr val="lt1"/>
                </a:solidFill>
                <a:latin typeface="Trebuchet MS"/>
                <a:ea typeface="Trebuchet MS"/>
                <a:cs typeface="Trebuchet MS"/>
                <a:sym typeface="Trebuchet MS"/>
              </a:defRPr>
            </a:lvl7pPr>
            <a:lvl8pPr marL="0" lvl="7" indent="0" algn="ctr" rtl="0">
              <a:spcBef>
                <a:spcPts val="0"/>
              </a:spcBef>
              <a:buNone/>
              <a:defRPr sz="2700">
                <a:solidFill>
                  <a:schemeClr val="lt1"/>
                </a:solidFill>
                <a:latin typeface="Trebuchet MS"/>
                <a:ea typeface="Trebuchet MS"/>
                <a:cs typeface="Trebuchet MS"/>
                <a:sym typeface="Trebuchet MS"/>
              </a:defRPr>
            </a:lvl8pPr>
            <a:lvl9pPr marL="0" lvl="8" indent="0" algn="ctr" rtl="0">
              <a:spcBef>
                <a:spcPts val="0"/>
              </a:spcBef>
              <a:buNone/>
              <a:defRPr sz="2700">
                <a:solidFill>
                  <a:schemeClr val="lt1"/>
                </a:solidFill>
                <a:latin typeface="Trebuchet MS"/>
                <a:ea typeface="Trebuchet MS"/>
                <a:cs typeface="Trebuchet MS"/>
                <a:sym typeface="Trebuchet MS"/>
              </a:defRPr>
            </a:lvl9pPr>
          </a:lstStyle>
          <a:p>
            <a:pPr marL="0" lvl="0" indent="0" algn="ctr" rtl="0">
              <a:spcBef>
                <a:spcPts val="0"/>
              </a:spcBef>
              <a:spcAft>
                <a:spcPts val="0"/>
              </a:spcAft>
              <a:buNone/>
            </a:pPr>
            <a:fld id="{00000000-1234-1234-1234-123412341234}" type="slidenum">
              <a:rPr lang="de"/>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D770AA"/>
            </a:gs>
            <a:gs pos="50000">
              <a:srgbClr val="B45AA9"/>
            </a:gs>
            <a:gs pos="100000">
              <a:srgbClr val="3C1A5E"/>
            </a:gs>
          </a:gsLst>
          <a:lin ang="2519868" scaled="0"/>
        </a:gradFill>
        <a:effectLst/>
      </p:bgPr>
    </p:bg>
    <p:spTree>
      <p:nvGrpSpPr>
        <p:cNvPr id="1" name="Shape 50"/>
        <p:cNvGrpSpPr/>
        <p:nvPr/>
      </p:nvGrpSpPr>
      <p:grpSpPr>
        <a:xfrm>
          <a:off x="0" y="0"/>
          <a:ext cx="0" cy="0"/>
          <a:chOff x="0" y="0"/>
          <a:chExt cx="0" cy="0"/>
        </a:xfrm>
      </p:grpSpPr>
      <p:pic>
        <p:nvPicPr>
          <p:cNvPr id="51" name="Google Shape;51;p13" descr="hashOverlay-FullResolve.png"/>
          <p:cNvPicPr preferRelativeResize="0"/>
          <p:nvPr/>
        </p:nvPicPr>
        <p:blipFill rotWithShape="1">
          <a:blip r:embed="rId19">
            <a:alphaModFix amt="10000"/>
          </a:blip>
          <a:srcRect/>
          <a:stretch/>
        </p:blipFill>
        <p:spPr>
          <a:xfrm>
            <a:off x="0" y="0"/>
            <a:ext cx="9144000" cy="5143500"/>
          </a:xfrm>
          <a:prstGeom prst="rect">
            <a:avLst/>
          </a:prstGeom>
          <a:noFill/>
          <a:ln>
            <a:noFill/>
          </a:ln>
        </p:spPr>
      </p:pic>
      <p:sp>
        <p:nvSpPr>
          <p:cNvPr id="52" name="Google Shape;52;p13"/>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lt1"/>
              </a:buClr>
              <a:buSzPts val="2700"/>
              <a:buFont typeface="Trebuchet MS"/>
              <a:buNone/>
              <a:defRPr sz="2700" b="0" i="0" u="none" strike="noStrike" cap="none">
                <a:solidFill>
                  <a:schemeClr val="lt1"/>
                </a:solidFill>
                <a:latin typeface="Trebuchet MS"/>
                <a:ea typeface="Trebuchet MS"/>
                <a:cs typeface="Trebuchet MS"/>
                <a:sym typeface="Trebuchet MS"/>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510241" y="1752655"/>
            <a:ext cx="7210500" cy="2699700"/>
          </a:xfrm>
          <a:prstGeom prst="rect">
            <a:avLst/>
          </a:prstGeom>
          <a:noFill/>
          <a:ln>
            <a:noFill/>
          </a:ln>
        </p:spPr>
        <p:txBody>
          <a:bodyPr spcFirstLastPara="1" wrap="square" lIns="68575" tIns="34275" rIns="68575" bIns="34275" anchor="t" anchorCtr="0">
            <a:normAutofit/>
          </a:bodyPr>
          <a:lstStyle>
            <a:lvl1pPr marL="457200" marR="0" lvl="0" indent="-342900" algn="l" rtl="0">
              <a:lnSpc>
                <a:spcPct val="90000"/>
              </a:lnSpc>
              <a:spcBef>
                <a:spcPts val="800"/>
              </a:spcBef>
              <a:spcAft>
                <a:spcPts val="0"/>
              </a:spcAft>
              <a:buClr>
                <a:schemeClr val="lt1"/>
              </a:buClr>
              <a:buSzPts val="1800"/>
              <a:buFont typeface="Arial"/>
              <a:buChar char="•"/>
              <a:defRPr sz="1800" b="0" i="0" u="none" strike="noStrike" cap="none">
                <a:solidFill>
                  <a:schemeClr val="lt1"/>
                </a:solidFill>
                <a:latin typeface="Trebuchet MS"/>
                <a:ea typeface="Trebuchet MS"/>
                <a:cs typeface="Trebuchet MS"/>
                <a:sym typeface="Trebuchet MS"/>
              </a:defRPr>
            </a:lvl1pPr>
            <a:lvl2pPr marL="914400" marR="0" lvl="1" indent="-323850" algn="l" rtl="0">
              <a:lnSpc>
                <a:spcPct val="90000"/>
              </a:lnSpc>
              <a:spcBef>
                <a:spcPts val="400"/>
              </a:spcBef>
              <a:spcAft>
                <a:spcPts val="0"/>
              </a:spcAft>
              <a:buClr>
                <a:schemeClr val="lt1"/>
              </a:buClr>
              <a:buSzPts val="1500"/>
              <a:buFont typeface="Arial"/>
              <a:buChar char="•"/>
              <a:defRPr sz="1500" b="0" i="0" u="none" strike="noStrike" cap="none">
                <a:solidFill>
                  <a:schemeClr val="lt1"/>
                </a:solidFill>
                <a:latin typeface="Trebuchet MS"/>
                <a:ea typeface="Trebuchet MS"/>
                <a:cs typeface="Trebuchet MS"/>
                <a:sym typeface="Trebuchet MS"/>
              </a:defRPr>
            </a:lvl2pPr>
            <a:lvl3pPr marL="1371600" marR="0" lvl="2"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Trebuchet MS"/>
                <a:ea typeface="Trebuchet MS"/>
                <a:cs typeface="Trebuchet MS"/>
                <a:sym typeface="Trebuchet MS"/>
              </a:defRPr>
            </a:lvl3pPr>
            <a:lvl4pPr marL="1828800" marR="0" lvl="3" indent="-304800" algn="l" rtl="0">
              <a:lnSpc>
                <a:spcPct val="90000"/>
              </a:lnSpc>
              <a:spcBef>
                <a:spcPts val="400"/>
              </a:spcBef>
              <a:spcAft>
                <a:spcPts val="0"/>
              </a:spcAft>
              <a:buClr>
                <a:schemeClr val="lt1"/>
              </a:buClr>
              <a:buSzPts val="1200"/>
              <a:buFont typeface="Arial"/>
              <a:buChar char="•"/>
              <a:defRPr sz="1200" b="0" i="0" u="none" strike="noStrike" cap="none">
                <a:solidFill>
                  <a:schemeClr val="lt1"/>
                </a:solidFill>
                <a:latin typeface="Trebuchet MS"/>
                <a:ea typeface="Trebuchet MS"/>
                <a:cs typeface="Trebuchet MS"/>
                <a:sym typeface="Trebuchet MS"/>
              </a:defRPr>
            </a:lvl4pPr>
            <a:lvl5pPr marL="2286000" marR="0" lvl="4" indent="-304800" algn="l" rtl="0">
              <a:lnSpc>
                <a:spcPct val="90000"/>
              </a:lnSpc>
              <a:spcBef>
                <a:spcPts val="400"/>
              </a:spcBef>
              <a:spcAft>
                <a:spcPts val="0"/>
              </a:spcAft>
              <a:buClr>
                <a:schemeClr val="lt1"/>
              </a:buClr>
              <a:buSzPts val="1200"/>
              <a:buFont typeface="Arial"/>
              <a:buChar char="•"/>
              <a:defRPr sz="1200" b="0" i="0" u="none" strike="noStrike" cap="none">
                <a:solidFill>
                  <a:schemeClr val="lt1"/>
                </a:solidFill>
                <a:latin typeface="Trebuchet MS"/>
                <a:ea typeface="Trebuchet MS"/>
                <a:cs typeface="Trebuchet MS"/>
                <a:sym typeface="Trebuchet MS"/>
              </a:defRPr>
            </a:lvl5pPr>
            <a:lvl6pPr marL="2743200" marR="0" lvl="5" indent="-298450" algn="l" rtl="0">
              <a:lnSpc>
                <a:spcPct val="90000"/>
              </a:lnSpc>
              <a:spcBef>
                <a:spcPts val="400"/>
              </a:spcBef>
              <a:spcAft>
                <a:spcPts val="0"/>
              </a:spcAft>
              <a:buClr>
                <a:schemeClr val="lt1"/>
              </a:buClr>
              <a:buSzPts val="1100"/>
              <a:buFont typeface="Arial"/>
              <a:buChar char="•"/>
              <a:defRPr sz="1100" b="0" i="0" u="none" strike="noStrike" cap="none">
                <a:solidFill>
                  <a:schemeClr val="lt1"/>
                </a:solidFill>
                <a:latin typeface="Trebuchet MS"/>
                <a:ea typeface="Trebuchet MS"/>
                <a:cs typeface="Trebuchet MS"/>
                <a:sym typeface="Trebuchet MS"/>
              </a:defRPr>
            </a:lvl6pPr>
            <a:lvl7pPr marL="3200400" marR="0" lvl="6" indent="-298450" algn="l" rtl="0">
              <a:lnSpc>
                <a:spcPct val="90000"/>
              </a:lnSpc>
              <a:spcBef>
                <a:spcPts val="400"/>
              </a:spcBef>
              <a:spcAft>
                <a:spcPts val="0"/>
              </a:spcAft>
              <a:buClr>
                <a:schemeClr val="lt1"/>
              </a:buClr>
              <a:buSzPts val="1100"/>
              <a:buFont typeface="Arial"/>
              <a:buChar char="•"/>
              <a:defRPr sz="1100" b="0" i="0" u="none" strike="noStrike" cap="none">
                <a:solidFill>
                  <a:schemeClr val="lt1"/>
                </a:solidFill>
                <a:latin typeface="Trebuchet MS"/>
                <a:ea typeface="Trebuchet MS"/>
                <a:cs typeface="Trebuchet MS"/>
                <a:sym typeface="Trebuchet MS"/>
              </a:defRPr>
            </a:lvl7pPr>
            <a:lvl8pPr marL="3657600" marR="0" lvl="7" indent="-298450" algn="l" rtl="0">
              <a:lnSpc>
                <a:spcPct val="90000"/>
              </a:lnSpc>
              <a:spcBef>
                <a:spcPts val="400"/>
              </a:spcBef>
              <a:spcAft>
                <a:spcPts val="0"/>
              </a:spcAft>
              <a:buClr>
                <a:schemeClr val="lt1"/>
              </a:buClr>
              <a:buSzPts val="1100"/>
              <a:buFont typeface="Arial"/>
              <a:buChar char="•"/>
              <a:defRPr sz="1100" b="0" i="0" u="none" strike="noStrike" cap="none">
                <a:solidFill>
                  <a:schemeClr val="lt1"/>
                </a:solidFill>
                <a:latin typeface="Trebuchet MS"/>
                <a:ea typeface="Trebuchet MS"/>
                <a:cs typeface="Trebuchet MS"/>
                <a:sym typeface="Trebuchet MS"/>
              </a:defRPr>
            </a:lvl8pPr>
            <a:lvl9pPr marL="4114800" marR="0" lvl="8" indent="-298450" algn="l" rtl="0">
              <a:lnSpc>
                <a:spcPct val="90000"/>
              </a:lnSpc>
              <a:spcBef>
                <a:spcPts val="400"/>
              </a:spcBef>
              <a:spcAft>
                <a:spcPts val="0"/>
              </a:spcAft>
              <a:buClr>
                <a:schemeClr val="lt1"/>
              </a:buClr>
              <a:buSzPts val="1100"/>
              <a:buFont typeface="Arial"/>
              <a:buChar char="•"/>
              <a:defRPr sz="1100" b="0" i="0" u="none" strike="noStrike" cap="none">
                <a:solidFill>
                  <a:schemeClr val="lt1"/>
                </a:solidFill>
                <a:latin typeface="Trebuchet MS"/>
                <a:ea typeface="Trebuchet MS"/>
                <a:cs typeface="Trebuchet MS"/>
                <a:sym typeface="Trebuchet MS"/>
              </a:defRPr>
            </a:lvl9pPr>
          </a:lstStyle>
          <a:p>
            <a:endParaRPr/>
          </a:p>
        </p:txBody>
      </p:sp>
      <p:sp>
        <p:nvSpPr>
          <p:cNvPr id="54" name="Google Shape;54;p13"/>
          <p:cNvSpPr txBox="1">
            <a:spLocks noGrp="1"/>
          </p:cNvSpPr>
          <p:nvPr>
            <p:ph type="dt" idx="10"/>
          </p:nvPr>
        </p:nvSpPr>
        <p:spPr>
          <a:xfrm>
            <a:off x="5663236" y="4452140"/>
            <a:ext cx="2057400" cy="273900"/>
          </a:xfrm>
          <a:prstGeom prst="rect">
            <a:avLst/>
          </a:prstGeom>
          <a:noFill/>
          <a:ln>
            <a:noFill/>
          </a:ln>
        </p:spPr>
        <p:txBody>
          <a:bodyPr spcFirstLastPara="1" wrap="square" lIns="68575" tIns="34275" rIns="68575" bIns="34275" anchor="ctr" anchorCtr="0">
            <a:noAutofit/>
          </a:bodyPr>
          <a:lstStyle>
            <a:lvl1pPr marR="0" lvl="0" algn="r" rtl="0">
              <a:spcBef>
                <a:spcPts val="0"/>
              </a:spcBef>
              <a:spcAft>
                <a:spcPts val="0"/>
              </a:spcAft>
              <a:buSzPts val="1100"/>
              <a:buNone/>
              <a:defRPr sz="800" b="0" i="0" u="none" strike="noStrike" cap="none">
                <a:solidFill>
                  <a:schemeClr val="lt1"/>
                </a:solidFill>
                <a:latin typeface="Trebuchet MS"/>
                <a:ea typeface="Trebuchet MS"/>
                <a:cs typeface="Trebuchet MS"/>
                <a:sym typeface="Trebuchet MS"/>
              </a:defRPr>
            </a:lvl1pPr>
            <a:lvl2pPr marR="0" lvl="1"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9pPr>
          </a:lstStyle>
          <a:p>
            <a:endParaRPr/>
          </a:p>
        </p:txBody>
      </p:sp>
      <p:sp>
        <p:nvSpPr>
          <p:cNvPr id="55" name="Google Shape;55;p13"/>
          <p:cNvSpPr txBox="1">
            <a:spLocks noGrp="1"/>
          </p:cNvSpPr>
          <p:nvPr>
            <p:ph type="ftr" idx="11"/>
          </p:nvPr>
        </p:nvSpPr>
        <p:spPr>
          <a:xfrm>
            <a:off x="510241" y="4452141"/>
            <a:ext cx="51531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800" b="0" i="0" u="none" strike="noStrike" cap="none">
                <a:solidFill>
                  <a:schemeClr val="lt1"/>
                </a:solidFill>
                <a:latin typeface="Trebuchet MS"/>
                <a:ea typeface="Trebuchet MS"/>
                <a:cs typeface="Trebuchet MS"/>
                <a:sym typeface="Trebuchet MS"/>
              </a:defRPr>
            </a:lvl1pPr>
            <a:lvl2pPr marR="0" lvl="1"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100"/>
              <a:buNone/>
              <a:defRPr sz="1400" b="0" i="0" u="none" strike="noStrike" cap="none">
                <a:solidFill>
                  <a:schemeClr val="lt1"/>
                </a:solidFill>
                <a:latin typeface="Trebuchet MS"/>
                <a:ea typeface="Trebuchet MS"/>
                <a:cs typeface="Trebuchet MS"/>
                <a:sym typeface="Trebuchet MS"/>
              </a:defRPr>
            </a:lvl9pPr>
          </a:lstStyle>
          <a:p>
            <a:endParaRPr/>
          </a:p>
        </p:txBody>
      </p:sp>
      <p:sp>
        <p:nvSpPr>
          <p:cNvPr id="56" name="Google Shape;56;p13"/>
          <p:cNvSpPr txBox="1">
            <a:spLocks noGrp="1"/>
          </p:cNvSpPr>
          <p:nvPr>
            <p:ph type="sldNum" idx="12"/>
          </p:nvPr>
        </p:nvSpPr>
        <p:spPr>
          <a:xfrm>
            <a:off x="8047091" y="564920"/>
            <a:ext cx="865500" cy="818100"/>
          </a:xfrm>
          <a:prstGeom prst="rect">
            <a:avLst/>
          </a:prstGeom>
          <a:noFill/>
          <a:ln>
            <a:noFill/>
          </a:ln>
        </p:spPr>
        <p:txBody>
          <a:bodyPr spcFirstLastPara="1" wrap="square" lIns="68575" tIns="34275" rIns="68575" bIns="34275" anchor="ctr" anchorCtr="0">
            <a:noAutofit/>
          </a:bodyPr>
          <a:lstStyle>
            <a:lvl1pPr marL="0" marR="0" lvl="0" indent="0" algn="l" rtl="0">
              <a:spcBef>
                <a:spcPts val="0"/>
              </a:spcBef>
              <a:buNone/>
              <a:defRPr sz="2700" b="0" i="0" u="none" strike="noStrike" cap="none">
                <a:solidFill>
                  <a:schemeClr val="lt1"/>
                </a:solidFill>
                <a:latin typeface="Trebuchet MS"/>
                <a:ea typeface="Trebuchet MS"/>
                <a:cs typeface="Trebuchet MS"/>
                <a:sym typeface="Trebuchet MS"/>
              </a:defRPr>
            </a:lvl1pPr>
            <a:lvl2pPr marL="0" marR="0" lvl="1" indent="0" algn="l" rtl="0">
              <a:spcBef>
                <a:spcPts val="0"/>
              </a:spcBef>
              <a:buNone/>
              <a:defRPr sz="2700" b="0" i="0" u="none" strike="noStrike" cap="none">
                <a:solidFill>
                  <a:schemeClr val="lt1"/>
                </a:solidFill>
                <a:latin typeface="Trebuchet MS"/>
                <a:ea typeface="Trebuchet MS"/>
                <a:cs typeface="Trebuchet MS"/>
                <a:sym typeface="Trebuchet MS"/>
              </a:defRPr>
            </a:lvl2pPr>
            <a:lvl3pPr marL="0" marR="0" lvl="2" indent="0" algn="l" rtl="0">
              <a:spcBef>
                <a:spcPts val="0"/>
              </a:spcBef>
              <a:buNone/>
              <a:defRPr sz="2700" b="0" i="0" u="none" strike="noStrike" cap="none">
                <a:solidFill>
                  <a:schemeClr val="lt1"/>
                </a:solidFill>
                <a:latin typeface="Trebuchet MS"/>
                <a:ea typeface="Trebuchet MS"/>
                <a:cs typeface="Trebuchet MS"/>
                <a:sym typeface="Trebuchet MS"/>
              </a:defRPr>
            </a:lvl3pPr>
            <a:lvl4pPr marL="0" marR="0" lvl="3" indent="0" algn="l" rtl="0">
              <a:spcBef>
                <a:spcPts val="0"/>
              </a:spcBef>
              <a:buNone/>
              <a:defRPr sz="2700" b="0" i="0" u="none" strike="noStrike" cap="none">
                <a:solidFill>
                  <a:schemeClr val="lt1"/>
                </a:solidFill>
                <a:latin typeface="Trebuchet MS"/>
                <a:ea typeface="Trebuchet MS"/>
                <a:cs typeface="Trebuchet MS"/>
                <a:sym typeface="Trebuchet MS"/>
              </a:defRPr>
            </a:lvl4pPr>
            <a:lvl5pPr marL="0" marR="0" lvl="4" indent="0" algn="l" rtl="0">
              <a:spcBef>
                <a:spcPts val="0"/>
              </a:spcBef>
              <a:buNone/>
              <a:defRPr sz="2700" b="0" i="0" u="none" strike="noStrike" cap="none">
                <a:solidFill>
                  <a:schemeClr val="lt1"/>
                </a:solidFill>
                <a:latin typeface="Trebuchet MS"/>
                <a:ea typeface="Trebuchet MS"/>
                <a:cs typeface="Trebuchet MS"/>
                <a:sym typeface="Trebuchet MS"/>
              </a:defRPr>
            </a:lvl5pPr>
            <a:lvl6pPr marL="0" marR="0" lvl="5" indent="0" algn="l" rtl="0">
              <a:spcBef>
                <a:spcPts val="0"/>
              </a:spcBef>
              <a:buNone/>
              <a:defRPr sz="2700" b="0" i="0" u="none" strike="noStrike" cap="none">
                <a:solidFill>
                  <a:schemeClr val="lt1"/>
                </a:solidFill>
                <a:latin typeface="Trebuchet MS"/>
                <a:ea typeface="Trebuchet MS"/>
                <a:cs typeface="Trebuchet MS"/>
                <a:sym typeface="Trebuchet MS"/>
              </a:defRPr>
            </a:lvl6pPr>
            <a:lvl7pPr marL="0" marR="0" lvl="6" indent="0" algn="l" rtl="0">
              <a:spcBef>
                <a:spcPts val="0"/>
              </a:spcBef>
              <a:buNone/>
              <a:defRPr sz="2700" b="0" i="0" u="none" strike="noStrike" cap="none">
                <a:solidFill>
                  <a:schemeClr val="lt1"/>
                </a:solidFill>
                <a:latin typeface="Trebuchet MS"/>
                <a:ea typeface="Trebuchet MS"/>
                <a:cs typeface="Trebuchet MS"/>
                <a:sym typeface="Trebuchet MS"/>
              </a:defRPr>
            </a:lvl7pPr>
            <a:lvl8pPr marL="0" marR="0" lvl="7" indent="0" algn="l" rtl="0">
              <a:spcBef>
                <a:spcPts val="0"/>
              </a:spcBef>
              <a:buNone/>
              <a:defRPr sz="2700" b="0" i="0" u="none" strike="noStrike" cap="none">
                <a:solidFill>
                  <a:schemeClr val="lt1"/>
                </a:solidFill>
                <a:latin typeface="Trebuchet MS"/>
                <a:ea typeface="Trebuchet MS"/>
                <a:cs typeface="Trebuchet MS"/>
                <a:sym typeface="Trebuchet MS"/>
              </a:defRPr>
            </a:lvl8pPr>
            <a:lvl9pPr marL="0" marR="0" lvl="8" indent="0" algn="l" rtl="0">
              <a:spcBef>
                <a:spcPts val="0"/>
              </a:spcBef>
              <a:buNone/>
              <a:defRPr sz="2700" b="0" i="0" u="none" strike="noStrike" cap="none">
                <a:solidFill>
                  <a:schemeClr val="lt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de"/>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1"/>
          <p:cNvSpPr txBox="1">
            <a:spLocks noGrp="1"/>
          </p:cNvSpPr>
          <p:nvPr>
            <p:ph type="ctrTitle"/>
          </p:nvPr>
        </p:nvSpPr>
        <p:spPr>
          <a:xfrm>
            <a:off x="510242" y="2050282"/>
            <a:ext cx="6108000" cy="1029900"/>
          </a:xfrm>
          <a:prstGeom prst="rect">
            <a:avLst/>
          </a:prstGeom>
          <a:noFill/>
          <a:ln>
            <a:noFill/>
          </a:ln>
        </p:spPr>
        <p:txBody>
          <a:bodyPr spcFirstLastPara="1" wrap="square" lIns="68575" tIns="34275" rIns="68575" bIns="34275" anchor="b" anchorCtr="0">
            <a:noAutofit/>
          </a:bodyPr>
          <a:lstStyle/>
          <a:p>
            <a:pPr marL="0" lvl="0" indent="0" algn="r" rtl="0">
              <a:lnSpc>
                <a:spcPct val="90000"/>
              </a:lnSpc>
              <a:spcBef>
                <a:spcPts val="0"/>
              </a:spcBef>
              <a:spcAft>
                <a:spcPts val="0"/>
              </a:spcAft>
              <a:buClr>
                <a:schemeClr val="lt1"/>
              </a:buClr>
              <a:buSzPts val="4100"/>
              <a:buFont typeface="Trebuchet MS"/>
              <a:buNone/>
            </a:pPr>
            <a:r>
              <a:rPr lang="de" dirty="0"/>
              <a:t>Träumen... </a:t>
            </a:r>
            <a:endParaRPr dirty="0"/>
          </a:p>
          <a:p>
            <a:pPr marL="0" lvl="0" indent="0" algn="r" rtl="0">
              <a:lnSpc>
                <a:spcPct val="90000"/>
              </a:lnSpc>
              <a:spcBef>
                <a:spcPts val="0"/>
              </a:spcBef>
              <a:spcAft>
                <a:spcPts val="0"/>
              </a:spcAft>
              <a:buClr>
                <a:schemeClr val="lt1"/>
              </a:buClr>
              <a:buSzPts val="4100"/>
              <a:buFont typeface="Trebuchet MS"/>
              <a:buNone/>
            </a:pPr>
            <a:r>
              <a:rPr lang="de" dirty="0"/>
              <a:t>und träumen lassen</a:t>
            </a:r>
            <a:endParaRPr dirty="0"/>
          </a:p>
        </p:txBody>
      </p:sp>
      <p:sp>
        <p:nvSpPr>
          <p:cNvPr id="248" name="Google Shape;248;p31"/>
          <p:cNvSpPr txBox="1">
            <a:spLocks noGrp="1"/>
          </p:cNvSpPr>
          <p:nvPr>
            <p:ph type="subTitle" idx="1"/>
          </p:nvPr>
        </p:nvSpPr>
        <p:spPr>
          <a:xfrm>
            <a:off x="510242" y="3295529"/>
            <a:ext cx="6108000" cy="838200"/>
          </a:xfrm>
          <a:prstGeom prst="rect">
            <a:avLst/>
          </a:prstGeom>
          <a:noFill/>
          <a:ln>
            <a:noFill/>
          </a:ln>
        </p:spPr>
        <p:txBody>
          <a:bodyPr spcFirstLastPara="1" wrap="square" lIns="68575" tIns="34275" rIns="68575" bIns="34275" anchor="t" anchorCtr="0">
            <a:normAutofit/>
          </a:bodyPr>
          <a:lstStyle/>
          <a:p>
            <a:pPr marL="0" lvl="0" indent="0" algn="r" rtl="0">
              <a:lnSpc>
                <a:spcPct val="90000"/>
              </a:lnSpc>
              <a:spcBef>
                <a:spcPts val="0"/>
              </a:spcBef>
              <a:spcAft>
                <a:spcPts val="0"/>
              </a:spcAft>
              <a:buClr>
                <a:schemeClr val="lt1"/>
              </a:buClr>
              <a:buSzPts val="1500"/>
              <a:buNone/>
            </a:pPr>
            <a:r>
              <a:rPr lang="de" dirty="0"/>
              <a:t>Eine Botschaft von Papst Franziskus zum 28. Generalkapitel </a:t>
            </a:r>
            <a:endParaRPr dirty="0"/>
          </a:p>
          <a:p>
            <a:pPr marL="0" lvl="0" indent="0" algn="r" rtl="0">
              <a:lnSpc>
                <a:spcPct val="90000"/>
              </a:lnSpc>
              <a:spcBef>
                <a:spcPts val="800"/>
              </a:spcBef>
              <a:spcAft>
                <a:spcPts val="0"/>
              </a:spcAft>
              <a:buClr>
                <a:schemeClr val="lt1"/>
              </a:buClr>
              <a:buSzPts val="1500"/>
              <a:buNone/>
            </a:pPr>
            <a:r>
              <a:rPr lang="de"/>
              <a:t>Don Giuseppe Casti SDB, Weltdelegierter von 2011 bis 2020</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32"/>
          <p:cNvPicPr preferRelativeResize="0">
            <a:picLocks noGrp="1"/>
          </p:cNvPicPr>
          <p:nvPr>
            <p:ph type="body" idx="1"/>
          </p:nvPr>
        </p:nvPicPr>
        <p:blipFill rotWithShape="1">
          <a:blip r:embed="rId3">
            <a:alphaModFix/>
          </a:blip>
          <a:srcRect/>
          <a:stretch/>
        </p:blipFill>
        <p:spPr>
          <a:xfrm>
            <a:off x="5589820" y="1848465"/>
            <a:ext cx="2302800" cy="2699100"/>
          </a:xfrm>
          <a:prstGeom prst="rect">
            <a:avLst/>
          </a:prstGeom>
          <a:noFill/>
          <a:ln>
            <a:noFill/>
          </a:ln>
        </p:spPr>
      </p:pic>
      <p:sp>
        <p:nvSpPr>
          <p:cNvPr id="254" name="Google Shape;254;p32"/>
          <p:cNvSpPr txBox="1">
            <a:spLocks noGrp="1"/>
          </p:cNvSpPr>
          <p:nvPr>
            <p:ph type="title"/>
          </p:nvPr>
        </p:nvSpPr>
        <p:spPr>
          <a:xfrm>
            <a:off x="152475" y="564919"/>
            <a:ext cx="7645500" cy="810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400"/>
              <a:buFont typeface="Trebuchet MS"/>
              <a:buNone/>
            </a:pPr>
            <a:r>
              <a:rPr lang="de" sz="2400"/>
              <a:t>Botschaft von Papst Franziskus zum 28. Generalkapitel </a:t>
            </a:r>
            <a:endParaRPr/>
          </a:p>
        </p:txBody>
      </p:sp>
      <p:pic>
        <p:nvPicPr>
          <p:cNvPr id="255" name="Google Shape;255;p32"/>
          <p:cNvPicPr preferRelativeResize="0"/>
          <p:nvPr/>
        </p:nvPicPr>
        <p:blipFill rotWithShape="1">
          <a:blip r:embed="rId4">
            <a:alphaModFix/>
          </a:blip>
          <a:srcRect/>
          <a:stretch/>
        </p:blipFill>
        <p:spPr>
          <a:xfrm>
            <a:off x="681421" y="2905432"/>
            <a:ext cx="3415978" cy="1441424"/>
          </a:xfrm>
          <a:prstGeom prst="rect">
            <a:avLst/>
          </a:prstGeom>
          <a:noFill/>
          <a:ln>
            <a:noFill/>
          </a:ln>
        </p:spPr>
      </p:pic>
      <p:sp>
        <p:nvSpPr>
          <p:cNvPr id="256" name="Google Shape;256;p32"/>
          <p:cNvSpPr txBox="1"/>
          <p:nvPr/>
        </p:nvSpPr>
        <p:spPr>
          <a:xfrm flipH="1">
            <a:off x="612030" y="1898154"/>
            <a:ext cx="4083600" cy="9312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Das Geschenk eines F</a:t>
            </a:r>
            <a:r>
              <a:rPr lang="de" sz="1400" b="0" i="0" u="none" strike="noStrike" cap="none">
                <a:solidFill>
                  <a:schemeClr val="lt1"/>
                </a:solidFill>
                <a:latin typeface="Trebuchet MS"/>
                <a:ea typeface="Trebuchet MS"/>
                <a:cs typeface="Trebuchet MS"/>
                <a:sym typeface="Trebuchet MS"/>
              </a:rPr>
              <a:t>reundes an die gesamte</a:t>
            </a:r>
            <a:r>
              <a:rPr lang="de" sz="1400">
                <a:solidFill>
                  <a:schemeClr val="lt1"/>
                </a:solidFill>
                <a:latin typeface="Trebuchet MS"/>
                <a:ea typeface="Trebuchet MS"/>
                <a:cs typeface="Trebuchet MS"/>
                <a:sym typeface="Trebuchet MS"/>
              </a:rPr>
              <a:t> Don Bosco Familie</a:t>
            </a:r>
            <a:r>
              <a:rPr lang="de" sz="1400" b="0" i="0" u="none" strike="noStrike" cap="none">
                <a:solidFill>
                  <a:schemeClr val="lt1"/>
                </a:solidFill>
                <a:latin typeface="Trebuchet MS"/>
                <a:ea typeface="Trebuchet MS"/>
                <a:cs typeface="Trebuchet MS"/>
                <a:sym typeface="Trebuchet MS"/>
              </a:rPr>
              <a:t> :</a:t>
            </a:r>
            <a:endParaRPr sz="1100"/>
          </a:p>
          <a:p>
            <a:pPr marL="0" marR="0" lvl="0" indent="0" algn="l" rtl="0">
              <a:spcBef>
                <a:spcPts val="0"/>
              </a:spcBef>
              <a:spcAft>
                <a:spcPts val="0"/>
              </a:spcAft>
              <a:buNone/>
            </a:pP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auf die Fußstapfen Don Boscos zurückzukommen</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3"/>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Die « Option Valdocco » als wahres Geschenk</a:t>
            </a:r>
            <a:br>
              <a:rPr lang="de"/>
            </a:br>
            <a:r>
              <a:rPr lang="de"/>
              <a:t>und als Herausforderung</a:t>
            </a:r>
            <a:endParaRPr/>
          </a:p>
        </p:txBody>
      </p:sp>
      <p:pic>
        <p:nvPicPr>
          <p:cNvPr id="262" name="Google Shape;262;p33"/>
          <p:cNvPicPr preferRelativeResize="0">
            <a:picLocks noGrp="1"/>
          </p:cNvPicPr>
          <p:nvPr>
            <p:ph type="body" idx="1"/>
          </p:nvPr>
        </p:nvPicPr>
        <p:blipFill rotWithShape="1">
          <a:blip r:embed="rId3">
            <a:alphaModFix/>
          </a:blip>
          <a:srcRect/>
          <a:stretch/>
        </p:blipFill>
        <p:spPr>
          <a:xfrm>
            <a:off x="642746" y="1667892"/>
            <a:ext cx="5131500" cy="2886300"/>
          </a:xfrm>
          <a:prstGeom prst="rect">
            <a:avLst/>
          </a:prstGeom>
          <a:noFill/>
          <a:ln>
            <a:noFill/>
          </a:ln>
        </p:spPr>
      </p:pic>
      <p:sp>
        <p:nvSpPr>
          <p:cNvPr id="263" name="Google Shape;263;p33"/>
          <p:cNvSpPr txBox="1"/>
          <p:nvPr/>
        </p:nvSpPr>
        <p:spPr>
          <a:xfrm>
            <a:off x="6113206" y="2470355"/>
            <a:ext cx="2977200" cy="22242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Es geht nicht nur um das Nachsinnen über eine zurückliegende Geschichte, sondern um die Stärke, das gegenwärtige Leben </a:t>
            </a: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der Welt, </a:t>
            </a: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der Kirche, </a:t>
            </a: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des Ordens der SDB und </a:t>
            </a: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der Vereinigung der Mitarbeiter</a:t>
            </a: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zu betrachten.</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4"/>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Die zu stellenden Fragen</a:t>
            </a:r>
            <a:endParaRPr/>
          </a:p>
        </p:txBody>
      </p:sp>
      <p:sp>
        <p:nvSpPr>
          <p:cNvPr id="269" name="Google Shape;269;p34"/>
          <p:cNvSpPr txBox="1"/>
          <p:nvPr/>
        </p:nvSpPr>
        <p:spPr>
          <a:xfrm>
            <a:off x="1467464" y="1961535"/>
            <a:ext cx="6755100" cy="3024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2400">
                <a:solidFill>
                  <a:schemeClr val="lt1"/>
                </a:solidFill>
                <a:latin typeface="Trebuchet MS"/>
                <a:ea typeface="Trebuchet MS"/>
                <a:cs typeface="Trebuchet MS"/>
                <a:sym typeface="Trebuchet MS"/>
              </a:rPr>
              <a:t>Wie kann man diesem Stil salesianischen handelns heute einen konkreten Ausdruck verleihen ?</a:t>
            </a:r>
            <a:endParaRPr sz="1100"/>
          </a:p>
          <a:p>
            <a:pPr marL="0" marR="0" lvl="0" indent="0" algn="l" rtl="0">
              <a:spcBef>
                <a:spcPts val="0"/>
              </a:spcBef>
              <a:spcAft>
                <a:spcPts val="0"/>
              </a:spcAft>
              <a:buNone/>
            </a:pPr>
            <a:endParaRPr sz="2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2400">
                <a:solidFill>
                  <a:schemeClr val="lt1"/>
                </a:solidFill>
                <a:latin typeface="Trebuchet MS"/>
                <a:ea typeface="Trebuchet MS"/>
                <a:cs typeface="Trebuchet MS"/>
                <a:sym typeface="Trebuchet MS"/>
              </a:rPr>
              <a:t>Wie sucht man gute Inspirationsquellen, um den gegenwärtigen Herausforderungen gerecht zu werden und sich auf die Zukunft des Charismas vorzubereiten ?</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5"/>
          <p:cNvSpPr txBox="1">
            <a:spLocks noGrp="1"/>
          </p:cNvSpPr>
          <p:nvPr>
            <p:ph type="title"/>
          </p:nvPr>
        </p:nvSpPr>
        <p:spPr>
          <a:xfrm>
            <a:off x="510241" y="564921"/>
            <a:ext cx="7210500" cy="8106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Unsere Zeit ist weder besser noch schlechter als</a:t>
            </a:r>
            <a:br>
              <a:rPr lang="de"/>
            </a:br>
            <a:r>
              <a:rPr lang="de"/>
              <a:t>die Lebenszeit Don Boscos, sondern anders.</a:t>
            </a:r>
            <a:endParaRPr/>
          </a:p>
        </p:txBody>
      </p:sp>
      <p:pic>
        <p:nvPicPr>
          <p:cNvPr id="275" name="Google Shape;275;p35"/>
          <p:cNvPicPr preferRelativeResize="0">
            <a:picLocks noGrp="1"/>
          </p:cNvPicPr>
          <p:nvPr>
            <p:ph type="body" idx="1"/>
          </p:nvPr>
        </p:nvPicPr>
        <p:blipFill rotWithShape="1">
          <a:blip r:embed="rId3">
            <a:alphaModFix/>
          </a:blip>
          <a:srcRect/>
          <a:stretch/>
        </p:blipFill>
        <p:spPr>
          <a:xfrm>
            <a:off x="345670" y="1692089"/>
            <a:ext cx="3769800" cy="2371200"/>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50"/>
              </a:srgbClr>
            </a:outerShdw>
          </a:effectLst>
        </p:spPr>
      </p:pic>
      <p:pic>
        <p:nvPicPr>
          <p:cNvPr id="276" name="Google Shape;276;p35"/>
          <p:cNvPicPr preferRelativeResize="0"/>
          <p:nvPr/>
        </p:nvPicPr>
        <p:blipFill rotWithShape="1">
          <a:blip r:embed="rId4">
            <a:alphaModFix/>
          </a:blip>
          <a:srcRect/>
          <a:stretch/>
        </p:blipFill>
        <p:spPr>
          <a:xfrm>
            <a:off x="4844845" y="2407355"/>
            <a:ext cx="3407100" cy="2265000"/>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5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6"/>
          <p:cNvSpPr txBox="1">
            <a:spLocks noGrp="1"/>
          </p:cNvSpPr>
          <p:nvPr>
            <p:ph type="title"/>
          </p:nvPr>
        </p:nvSpPr>
        <p:spPr>
          <a:xfrm>
            <a:off x="382748" y="686450"/>
            <a:ext cx="7338000" cy="6081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5 Punkte unserer salesianischen Identität, die in kreativer Treue bedacht werden müssen</a:t>
            </a:r>
            <a:endParaRPr/>
          </a:p>
        </p:txBody>
      </p:sp>
      <p:sp>
        <p:nvSpPr>
          <p:cNvPr id="282" name="Google Shape;282;p36"/>
          <p:cNvSpPr txBox="1">
            <a:spLocks noGrp="1"/>
          </p:cNvSpPr>
          <p:nvPr>
            <p:ph type="body" idx="1"/>
          </p:nvPr>
        </p:nvSpPr>
        <p:spPr>
          <a:xfrm>
            <a:off x="510241" y="2186528"/>
            <a:ext cx="7210500" cy="1942200"/>
          </a:xfrm>
          <a:prstGeom prst="rect">
            <a:avLst/>
          </a:prstGeom>
          <a:noFill/>
          <a:ln>
            <a:noFill/>
          </a:ln>
        </p:spPr>
        <p:txBody>
          <a:bodyPr spcFirstLastPara="1" wrap="square" lIns="68575" tIns="34275" rIns="68575" bIns="34275" anchor="t" anchorCtr="0">
            <a:normAutofit/>
          </a:bodyPr>
          <a:lstStyle/>
          <a:p>
            <a:pPr marL="177800" lvl="0" indent="-177800" algn="l" rtl="0">
              <a:lnSpc>
                <a:spcPct val="90000"/>
              </a:lnSpc>
              <a:spcBef>
                <a:spcPts val="0"/>
              </a:spcBef>
              <a:spcAft>
                <a:spcPts val="0"/>
              </a:spcAft>
              <a:buClr>
                <a:schemeClr val="lt1"/>
              </a:buClr>
              <a:buSzPts val="1800"/>
              <a:buChar char="•"/>
            </a:pPr>
            <a:r>
              <a:rPr lang="de"/>
              <a:t>1.	Die Gabe wiederbeleben, die wir empfangen haben</a:t>
            </a:r>
            <a:endParaRPr/>
          </a:p>
          <a:p>
            <a:pPr marL="177800" lvl="0" indent="-177800" algn="l" rtl="0">
              <a:lnSpc>
                <a:spcPct val="90000"/>
              </a:lnSpc>
              <a:spcBef>
                <a:spcPts val="800"/>
              </a:spcBef>
              <a:spcAft>
                <a:spcPts val="0"/>
              </a:spcAft>
              <a:buClr>
                <a:schemeClr val="lt1"/>
              </a:buClr>
              <a:buSzPts val="1800"/>
              <a:buChar char="•"/>
            </a:pPr>
            <a:r>
              <a:rPr lang="de"/>
              <a:t>2.	Die Option « Valdocco » und das Geschenk an die Jugend </a:t>
            </a:r>
            <a:endParaRPr/>
          </a:p>
          <a:p>
            <a:pPr marL="177800" lvl="0" indent="-177800" algn="l" rtl="0">
              <a:lnSpc>
                <a:spcPct val="90000"/>
              </a:lnSpc>
              <a:spcBef>
                <a:spcPts val="800"/>
              </a:spcBef>
              <a:spcAft>
                <a:spcPts val="0"/>
              </a:spcAft>
              <a:buClr>
                <a:schemeClr val="lt1"/>
              </a:buClr>
              <a:buSzPts val="1800"/>
              <a:buChar char="•"/>
            </a:pPr>
            <a:r>
              <a:rPr lang="de"/>
              <a:t>3.	Die Option « Valdocco » und das Charisma der Präsenz</a:t>
            </a:r>
            <a:endParaRPr/>
          </a:p>
          <a:p>
            <a:pPr marL="177800" lvl="0" indent="-177800" algn="l" rtl="0">
              <a:lnSpc>
                <a:spcPct val="90000"/>
              </a:lnSpc>
              <a:spcBef>
                <a:spcPts val="800"/>
              </a:spcBef>
              <a:spcAft>
                <a:spcPts val="0"/>
              </a:spcAft>
              <a:buClr>
                <a:schemeClr val="lt1"/>
              </a:buClr>
              <a:buSzPts val="1800"/>
              <a:buChar char="•"/>
            </a:pPr>
            <a:r>
              <a:rPr lang="de"/>
              <a:t>4.	Die Option « Valdocco » im Vielklang der Stimmen</a:t>
            </a:r>
            <a:endParaRPr/>
          </a:p>
          <a:p>
            <a:pPr marL="177800" lvl="0" indent="-177800" algn="l" rtl="0">
              <a:lnSpc>
                <a:spcPct val="90000"/>
              </a:lnSpc>
              <a:spcBef>
                <a:spcPts val="800"/>
              </a:spcBef>
              <a:spcAft>
                <a:spcPts val="0"/>
              </a:spcAft>
              <a:buClr>
                <a:schemeClr val="lt1"/>
              </a:buClr>
              <a:buSzPts val="1800"/>
              <a:buChar char="•"/>
            </a:pPr>
            <a:r>
              <a:rPr lang="de"/>
              <a:t>5.	Die Option « Valdocco » und die Fähigkeit zu träumen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7"/>
          <p:cNvSpPr txBox="1">
            <a:spLocks noGrp="1"/>
          </p:cNvSpPr>
          <p:nvPr>
            <p:ph type="title"/>
          </p:nvPr>
        </p:nvSpPr>
        <p:spPr>
          <a:xfrm>
            <a:off x="382673" y="642650"/>
            <a:ext cx="7434300" cy="6081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1. Die Unterscheidung, die Wurzel der Erneuerung</a:t>
            </a:r>
            <a:endParaRPr/>
          </a:p>
        </p:txBody>
      </p:sp>
      <p:pic>
        <p:nvPicPr>
          <p:cNvPr id="288" name="Google Shape;288;p37"/>
          <p:cNvPicPr preferRelativeResize="0">
            <a:picLocks noGrp="1"/>
          </p:cNvPicPr>
          <p:nvPr>
            <p:ph type="body" idx="1"/>
          </p:nvPr>
        </p:nvPicPr>
        <p:blipFill rotWithShape="1">
          <a:blip r:embed="rId3">
            <a:alphaModFix/>
          </a:blip>
          <a:srcRect/>
          <a:stretch/>
        </p:blipFill>
        <p:spPr>
          <a:xfrm>
            <a:off x="739379" y="2456996"/>
            <a:ext cx="7210500" cy="2603100"/>
          </a:xfrm>
          <a:prstGeom prst="rect">
            <a:avLst/>
          </a:prstGeom>
          <a:noFill/>
          <a:ln>
            <a:noFill/>
          </a:ln>
        </p:spPr>
      </p:pic>
      <p:sp>
        <p:nvSpPr>
          <p:cNvPr id="289" name="Google Shape;289;p37"/>
          <p:cNvSpPr txBox="1"/>
          <p:nvPr/>
        </p:nvSpPr>
        <p:spPr>
          <a:xfrm>
            <a:off x="689850" y="1652950"/>
            <a:ext cx="5813400" cy="715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a:solidFill>
                  <a:schemeClr val="lt1"/>
                </a:solidFill>
                <a:latin typeface="Trebuchet MS"/>
                <a:ea typeface="Trebuchet MS"/>
                <a:cs typeface="Trebuchet MS"/>
                <a:sym typeface="Trebuchet MS"/>
              </a:rPr>
              <a:t>Das Geschenk wieder zum Leben erwecken</a:t>
            </a:r>
            <a:r>
              <a:rPr lang="de" sz="1400">
                <a:solidFill>
                  <a:schemeClr val="lt1"/>
                </a:solidFill>
                <a:latin typeface="Trebuchet MS"/>
                <a:ea typeface="Trebuchet MS"/>
                <a:cs typeface="Trebuchet MS"/>
                <a:sym typeface="Trebuchet MS"/>
              </a:rPr>
              <a:t>:</a:t>
            </a:r>
            <a:br>
              <a:rPr lang="de" sz="1400">
                <a:solidFill>
                  <a:schemeClr val="lt1"/>
                </a:solidFill>
                <a:latin typeface="Trebuchet MS"/>
                <a:ea typeface="Trebuchet MS"/>
                <a:cs typeface="Trebuchet MS"/>
                <a:sym typeface="Trebuchet MS"/>
              </a:rPr>
            </a:br>
            <a:r>
              <a:rPr lang="de" sz="1400">
                <a:solidFill>
                  <a:schemeClr val="lt1"/>
                </a:solidFill>
                <a:latin typeface="Trebuchet MS"/>
                <a:ea typeface="Trebuchet MS"/>
                <a:cs typeface="Trebuchet MS"/>
                <a:sym typeface="Trebuchet MS"/>
              </a:rPr>
              <a:t>Jedes Charisma ist ein lebendiges Feuer</a:t>
            </a:r>
            <a:r>
              <a:rPr lang="de">
                <a:solidFill>
                  <a:schemeClr val="lt1"/>
                </a:solidFill>
                <a:latin typeface="Trebuchet MS"/>
                <a:ea typeface="Trebuchet MS"/>
                <a:cs typeface="Trebuchet MS"/>
                <a:sym typeface="Trebuchet MS"/>
              </a:rPr>
              <a:t>, das wir beständig am Lodern erhalten müssen, damit es wieder Licht und Wärme spenden kann</a:t>
            </a:r>
            <a:endParaRPr sz="1400">
              <a:solidFill>
                <a:schemeClr val="lt1"/>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382673" y="653625"/>
            <a:ext cx="7259100" cy="6081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1. Die Unterscheidung, die Wurzel der Erneuerung</a:t>
            </a:r>
            <a:endParaRPr/>
          </a:p>
        </p:txBody>
      </p:sp>
      <p:sp>
        <p:nvSpPr>
          <p:cNvPr id="295" name="Google Shape;295;p38"/>
          <p:cNvSpPr txBox="1">
            <a:spLocks noGrp="1"/>
          </p:cNvSpPr>
          <p:nvPr>
            <p:ph type="body" idx="1"/>
          </p:nvPr>
        </p:nvSpPr>
        <p:spPr>
          <a:xfrm>
            <a:off x="382675" y="1708625"/>
            <a:ext cx="7664400" cy="20247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lt1"/>
              </a:buClr>
              <a:buSzPts val="4100"/>
              <a:buNone/>
            </a:pPr>
            <a:endParaRPr sz="3000"/>
          </a:p>
          <a:p>
            <a:pPr marL="0" lvl="0" indent="0" algn="l" rtl="0">
              <a:lnSpc>
                <a:spcPct val="90000"/>
              </a:lnSpc>
              <a:spcBef>
                <a:spcPts val="800"/>
              </a:spcBef>
              <a:spcAft>
                <a:spcPts val="0"/>
              </a:spcAft>
              <a:buClr>
                <a:schemeClr val="lt1"/>
              </a:buClr>
              <a:buSzPts val="4100"/>
              <a:buNone/>
            </a:pPr>
            <a:r>
              <a:rPr lang="de" sz="3000"/>
              <a:t>Keine sich ständig wiederholende Treue, </a:t>
            </a:r>
            <a:br>
              <a:rPr lang="de" sz="3000"/>
            </a:br>
            <a:r>
              <a:rPr lang="de" sz="3000"/>
              <a:t>sondern eine kreative Treue</a:t>
            </a:r>
            <a:endParaRPr sz="3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9"/>
          <p:cNvSpPr txBox="1">
            <a:spLocks noGrp="1"/>
          </p:cNvSpPr>
          <p:nvPr>
            <p:ph type="title"/>
          </p:nvPr>
        </p:nvSpPr>
        <p:spPr>
          <a:xfrm>
            <a:off x="382681" y="652291"/>
            <a:ext cx="5407800" cy="60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Gedanke</a:t>
            </a:r>
            <a:endParaRPr/>
          </a:p>
        </p:txBody>
      </p:sp>
      <p:sp>
        <p:nvSpPr>
          <p:cNvPr id="301" name="Google Shape;301;p39"/>
          <p:cNvSpPr txBox="1">
            <a:spLocks noGrp="1"/>
          </p:cNvSpPr>
          <p:nvPr>
            <p:ph type="body" idx="1"/>
          </p:nvPr>
        </p:nvSpPr>
        <p:spPr>
          <a:xfrm>
            <a:off x="195950" y="1815622"/>
            <a:ext cx="8948100" cy="2763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de" sz="2400"/>
              <a:t>Auf welche Art organisieren wir</a:t>
            </a:r>
            <a:endParaRPr/>
          </a:p>
          <a:p>
            <a:pPr marL="457200" lvl="0" indent="-381000" algn="l" rtl="0">
              <a:lnSpc>
                <a:spcPct val="90000"/>
              </a:lnSpc>
              <a:spcBef>
                <a:spcPts val="800"/>
              </a:spcBef>
              <a:spcAft>
                <a:spcPts val="0"/>
              </a:spcAft>
              <a:buSzPts val="2400"/>
              <a:buChar char="★"/>
            </a:pPr>
            <a:r>
              <a:rPr lang="de" sz="2400"/>
              <a:t>als einzelne Salesianische Mitarbeitende, </a:t>
            </a:r>
            <a:endParaRPr sz="2400"/>
          </a:p>
          <a:p>
            <a:pPr marL="457200" lvl="0" indent="-381000" algn="l" rtl="0">
              <a:lnSpc>
                <a:spcPct val="90000"/>
              </a:lnSpc>
              <a:spcBef>
                <a:spcPts val="0"/>
              </a:spcBef>
              <a:spcAft>
                <a:spcPts val="0"/>
              </a:spcAft>
              <a:buSzPts val="2400"/>
              <a:buChar char="★"/>
            </a:pPr>
            <a:r>
              <a:rPr lang="de" sz="2400"/>
              <a:t>als Ortszentren, </a:t>
            </a:r>
            <a:endParaRPr sz="2400"/>
          </a:p>
          <a:p>
            <a:pPr marL="0" lvl="0" indent="0" algn="l" rtl="0">
              <a:lnSpc>
                <a:spcPct val="90000"/>
              </a:lnSpc>
              <a:spcBef>
                <a:spcPts val="800"/>
              </a:spcBef>
              <a:spcAft>
                <a:spcPts val="0"/>
              </a:spcAft>
              <a:buNone/>
            </a:pPr>
            <a:r>
              <a:rPr lang="de" sz="2400"/>
              <a:t>den wahren Prozess der Unterscheidung, der in der Lage ist, Alternativen zur Vermeidung des Teufelskreises des « so ist das schon immer gewesen » zu schaffen ?</a:t>
            </a:r>
            <a:endParaRPr/>
          </a:p>
          <a:p>
            <a:pPr marL="177800" lvl="0" indent="-25400" algn="l" rtl="0">
              <a:lnSpc>
                <a:spcPct val="90000"/>
              </a:lnSpc>
              <a:spcBef>
                <a:spcPts val="800"/>
              </a:spcBef>
              <a:spcAft>
                <a:spcPts val="0"/>
              </a:spcAft>
              <a:buClr>
                <a:schemeClr val="lt1"/>
              </a:buClr>
              <a:buSzPts val="2400"/>
              <a:buNone/>
            </a:pPr>
            <a:endParaRPr sz="24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0"/>
          <p:cNvSpPr txBox="1">
            <a:spLocks noGrp="1"/>
          </p:cNvSpPr>
          <p:nvPr>
            <p:ph type="title"/>
          </p:nvPr>
        </p:nvSpPr>
        <p:spPr>
          <a:xfrm>
            <a:off x="382675" y="423700"/>
            <a:ext cx="7393800" cy="99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2. Die Haltung, in die Realität einzutauchen und die Erziehung zum Vertrauen</a:t>
            </a:r>
            <a:endParaRPr/>
          </a:p>
        </p:txBody>
      </p:sp>
      <p:sp>
        <p:nvSpPr>
          <p:cNvPr id="307" name="Google Shape;307;p40"/>
          <p:cNvSpPr txBox="1">
            <a:spLocks noGrp="1"/>
          </p:cNvSpPr>
          <p:nvPr>
            <p:ph type="body" idx="1"/>
          </p:nvPr>
        </p:nvSpPr>
        <p:spPr>
          <a:xfrm>
            <a:off x="281650" y="1752650"/>
            <a:ext cx="8514900" cy="3234000"/>
          </a:xfrm>
          <a:prstGeom prst="rect">
            <a:avLst/>
          </a:prstGeom>
          <a:noFill/>
          <a:ln>
            <a:noFill/>
          </a:ln>
        </p:spPr>
        <p:txBody>
          <a:bodyPr spcFirstLastPara="1" wrap="square" lIns="68575" tIns="34275" rIns="68575" bIns="34275" anchor="t" anchorCtr="0">
            <a:normAutofit lnSpcReduction="10000"/>
          </a:bodyPr>
          <a:lstStyle/>
          <a:p>
            <a:pPr marL="520700" lvl="0" indent="0" algn="l" rtl="0">
              <a:lnSpc>
                <a:spcPct val="90000"/>
              </a:lnSpc>
              <a:spcBef>
                <a:spcPts val="0"/>
              </a:spcBef>
              <a:spcAft>
                <a:spcPts val="0"/>
              </a:spcAft>
              <a:buNone/>
            </a:pPr>
            <a:r>
              <a:rPr lang="de" sz="1917"/>
              <a:t>Der Mut, die Realität zu umarmen</a:t>
            </a:r>
            <a:r>
              <a:rPr lang="de"/>
              <a:t>: Don Bosco wurde in die Realität hineingeworfen</a:t>
            </a:r>
            <a:endParaRPr/>
          </a:p>
          <a:p>
            <a:pPr marL="342900" lvl="1" indent="0" algn="l" rtl="0">
              <a:lnSpc>
                <a:spcPct val="90000"/>
              </a:lnSpc>
              <a:spcBef>
                <a:spcPts val="400"/>
              </a:spcBef>
              <a:spcAft>
                <a:spcPts val="0"/>
              </a:spcAft>
              <a:buClr>
                <a:schemeClr val="lt1"/>
              </a:buClr>
              <a:buSzPts val="1500"/>
              <a:buNone/>
            </a:pPr>
            <a:endParaRPr/>
          </a:p>
          <a:p>
            <a:pPr marL="342900" lvl="1" indent="0" algn="l" rtl="0">
              <a:lnSpc>
                <a:spcPct val="90000"/>
              </a:lnSpc>
              <a:spcBef>
                <a:spcPts val="400"/>
              </a:spcBef>
              <a:spcAft>
                <a:spcPts val="0"/>
              </a:spcAft>
              <a:buClr>
                <a:schemeClr val="lt1"/>
              </a:buClr>
              <a:buSzPts val="1500"/>
              <a:buNone/>
            </a:pPr>
            <a:endParaRPr/>
          </a:p>
          <a:p>
            <a:pPr marL="342900" lvl="1" indent="0" algn="l" rtl="0">
              <a:lnSpc>
                <a:spcPct val="90000"/>
              </a:lnSpc>
              <a:spcBef>
                <a:spcPts val="400"/>
              </a:spcBef>
              <a:spcAft>
                <a:spcPts val="0"/>
              </a:spcAft>
              <a:buClr>
                <a:schemeClr val="lt1"/>
              </a:buClr>
              <a:buSzPts val="1500"/>
              <a:buNone/>
            </a:pPr>
            <a:endParaRPr/>
          </a:p>
          <a:p>
            <a:pPr marL="0" lvl="0" indent="0" algn="l" rtl="0">
              <a:lnSpc>
                <a:spcPct val="90000"/>
              </a:lnSpc>
              <a:spcBef>
                <a:spcPts val="800"/>
              </a:spcBef>
              <a:spcAft>
                <a:spcPts val="0"/>
              </a:spcAft>
              <a:buClr>
                <a:schemeClr val="lt1"/>
              </a:buClr>
              <a:buSzPts val="1800"/>
              <a:buNone/>
            </a:pPr>
            <a:r>
              <a:rPr lang="de"/>
              <a:t>	Die Logik der Menschwerdung, Vorankündigung der himmlischen Erziehung,</a:t>
            </a:r>
            <a:endParaRPr/>
          </a:p>
          <a:p>
            <a:pPr marL="0" lvl="0" indent="0" algn="l" rtl="0">
              <a:lnSpc>
                <a:spcPct val="90000"/>
              </a:lnSpc>
              <a:spcBef>
                <a:spcPts val="800"/>
              </a:spcBef>
              <a:spcAft>
                <a:spcPts val="0"/>
              </a:spcAft>
              <a:buClr>
                <a:schemeClr val="lt1"/>
              </a:buClr>
              <a:buSzPts val="1800"/>
              <a:buNone/>
            </a:pPr>
            <a:r>
              <a:rPr lang="de"/>
              <a:t>	totales Teilen der menschlichen Existenz</a:t>
            </a:r>
            <a:endParaRPr/>
          </a:p>
          <a:p>
            <a:pPr marL="0" lvl="0" indent="0" algn="l" rtl="0">
              <a:lnSpc>
                <a:spcPct val="90000"/>
              </a:lnSpc>
              <a:spcBef>
                <a:spcPts val="800"/>
              </a:spcBef>
              <a:spcAft>
                <a:spcPts val="0"/>
              </a:spcAft>
              <a:buClr>
                <a:schemeClr val="lt1"/>
              </a:buClr>
              <a:buSzPts val="1800"/>
              <a:buNone/>
            </a:pPr>
            <a:endParaRPr/>
          </a:p>
          <a:p>
            <a:pPr marL="0" lvl="0" indent="0" algn="l" rtl="0">
              <a:lnSpc>
                <a:spcPct val="90000"/>
              </a:lnSpc>
              <a:spcBef>
                <a:spcPts val="800"/>
              </a:spcBef>
              <a:spcAft>
                <a:spcPts val="0"/>
              </a:spcAft>
              <a:buClr>
                <a:schemeClr val="lt1"/>
              </a:buClr>
              <a:buSzPts val="1800"/>
              <a:buNone/>
            </a:pPr>
            <a:endParaRPr/>
          </a:p>
          <a:p>
            <a:pPr marL="0" lvl="0" indent="0" algn="l" rtl="0">
              <a:lnSpc>
                <a:spcPct val="90000"/>
              </a:lnSpc>
              <a:spcBef>
                <a:spcPts val="800"/>
              </a:spcBef>
              <a:spcAft>
                <a:spcPts val="0"/>
              </a:spcAft>
              <a:buClr>
                <a:schemeClr val="lt1"/>
              </a:buClr>
              <a:buSzPts val="1800"/>
              <a:buNone/>
            </a:pPr>
            <a:r>
              <a:rPr lang="de"/>
              <a:t>	Das Aufgeben aller « Sicherheitsabstände » und aller « Trennwände », </a:t>
            </a:r>
            <a:endParaRPr/>
          </a:p>
          <a:p>
            <a:pPr marL="0" lvl="0" indent="457200" algn="l" rtl="0">
              <a:lnSpc>
                <a:spcPct val="90000"/>
              </a:lnSpc>
              <a:spcBef>
                <a:spcPts val="800"/>
              </a:spcBef>
              <a:spcAft>
                <a:spcPts val="0"/>
              </a:spcAft>
              <a:buClr>
                <a:schemeClr val="lt1"/>
              </a:buClr>
              <a:buSzPts val="1800"/>
              <a:buNone/>
            </a:pPr>
            <a:r>
              <a:rPr lang="de"/>
              <a:t>um sich auf riskantes Gebiet zu begeben, Quelle von Anspannung und Furcht</a:t>
            </a:r>
            <a:endParaRPr/>
          </a:p>
        </p:txBody>
      </p:sp>
      <p:sp>
        <p:nvSpPr>
          <p:cNvPr id="308" name="Google Shape;308;p40"/>
          <p:cNvSpPr/>
          <p:nvPr/>
        </p:nvSpPr>
        <p:spPr>
          <a:xfrm>
            <a:off x="3731980" y="2386781"/>
            <a:ext cx="383400" cy="501600"/>
          </a:xfrm>
          <a:prstGeom prst="downArrow">
            <a:avLst>
              <a:gd name="adj1" fmla="val 50000"/>
              <a:gd name="adj2" fmla="val 50000"/>
            </a:avLst>
          </a:prstGeom>
          <a:solidFill>
            <a:schemeClr val="accent1"/>
          </a:solidFill>
          <a:ln w="12700" cap="flat" cmpd="sng">
            <a:solidFill>
              <a:srgbClr val="B141A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Trebuchet MS"/>
              <a:ea typeface="Trebuchet MS"/>
              <a:cs typeface="Trebuchet MS"/>
              <a:sym typeface="Trebuchet MS"/>
            </a:endParaRPr>
          </a:p>
        </p:txBody>
      </p:sp>
      <p:sp>
        <p:nvSpPr>
          <p:cNvPr id="309" name="Google Shape;309;p40"/>
          <p:cNvSpPr/>
          <p:nvPr/>
        </p:nvSpPr>
        <p:spPr>
          <a:xfrm>
            <a:off x="3771309" y="3718997"/>
            <a:ext cx="383400" cy="501600"/>
          </a:xfrm>
          <a:prstGeom prst="downArrow">
            <a:avLst>
              <a:gd name="adj1" fmla="val 50000"/>
              <a:gd name="adj2" fmla="val 50000"/>
            </a:avLst>
          </a:prstGeom>
          <a:solidFill>
            <a:schemeClr val="accent1"/>
          </a:solidFill>
          <a:ln w="12700" cap="flat" cmpd="sng">
            <a:solidFill>
              <a:srgbClr val="B141A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1"/>
          <p:cNvSpPr txBox="1">
            <a:spLocks noGrp="1"/>
          </p:cNvSpPr>
          <p:nvPr>
            <p:ph type="title"/>
          </p:nvPr>
        </p:nvSpPr>
        <p:spPr>
          <a:xfrm>
            <a:off x="382673" y="728500"/>
            <a:ext cx="7415100" cy="6081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2. Die Haltung, in die Realität einzutauchen und die Erziehung zum Vertrauen</a:t>
            </a:r>
            <a:endParaRPr/>
          </a:p>
          <a:p>
            <a:pPr marL="0" lvl="0" indent="0" algn="l" rtl="0">
              <a:lnSpc>
                <a:spcPct val="90000"/>
              </a:lnSpc>
              <a:spcBef>
                <a:spcPts val="0"/>
              </a:spcBef>
              <a:spcAft>
                <a:spcPts val="0"/>
              </a:spcAft>
              <a:buClr>
                <a:schemeClr val="lt1"/>
              </a:buClr>
              <a:buSzPct val="100000"/>
              <a:buFont typeface="Trebuchet MS"/>
              <a:buNone/>
            </a:pPr>
            <a:endParaRPr/>
          </a:p>
        </p:txBody>
      </p:sp>
      <p:sp>
        <p:nvSpPr>
          <p:cNvPr id="315" name="Google Shape;315;p41"/>
          <p:cNvSpPr txBox="1">
            <a:spLocks noGrp="1"/>
          </p:cNvSpPr>
          <p:nvPr>
            <p:ph type="body" idx="1"/>
          </p:nvPr>
        </p:nvSpPr>
        <p:spPr>
          <a:xfrm>
            <a:off x="382673" y="1635600"/>
            <a:ext cx="7802700" cy="2024700"/>
          </a:xfrm>
          <a:prstGeom prst="rect">
            <a:avLst/>
          </a:prstGeom>
          <a:noFill/>
          <a:ln>
            <a:noFill/>
          </a:ln>
        </p:spPr>
        <p:txBody>
          <a:bodyPr spcFirstLastPara="1" wrap="square" lIns="68575" tIns="34275" rIns="68575" bIns="34275" anchor="t" anchorCtr="0">
            <a:normAutofit/>
          </a:bodyPr>
          <a:lstStyle/>
          <a:p>
            <a:pPr marL="177800" lvl="0" indent="0" algn="l" rtl="0">
              <a:lnSpc>
                <a:spcPct val="90000"/>
              </a:lnSpc>
              <a:spcBef>
                <a:spcPts val="0"/>
              </a:spcBef>
              <a:spcAft>
                <a:spcPts val="0"/>
              </a:spcAft>
              <a:buNone/>
            </a:pPr>
            <a:r>
              <a:rPr lang="de"/>
              <a:t>Die Sicherheit, dass die Jugendlichen Kinder Gottes sind!</a:t>
            </a:r>
            <a:endParaRPr/>
          </a:p>
        </p:txBody>
      </p:sp>
      <p:pic>
        <p:nvPicPr>
          <p:cNvPr id="316" name="Google Shape;316;p41"/>
          <p:cNvPicPr preferRelativeResize="0"/>
          <p:nvPr/>
        </p:nvPicPr>
        <p:blipFill rotWithShape="1">
          <a:blip r:embed="rId3">
            <a:alphaModFix/>
          </a:blip>
          <a:srcRect/>
          <a:stretch/>
        </p:blipFill>
        <p:spPr>
          <a:xfrm>
            <a:off x="641554" y="2146316"/>
            <a:ext cx="7543799" cy="284343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2"/>
          <p:cNvSpPr txBox="1">
            <a:spLocks noGrp="1"/>
          </p:cNvSpPr>
          <p:nvPr>
            <p:ph type="title"/>
          </p:nvPr>
        </p:nvSpPr>
        <p:spPr>
          <a:xfrm>
            <a:off x="382673" y="652300"/>
            <a:ext cx="7425900" cy="6081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2. Die Haltung, in die Realität einzutauchen und die Erziehung zum Vertrauen</a:t>
            </a:r>
            <a:endParaRPr/>
          </a:p>
        </p:txBody>
      </p:sp>
      <p:sp>
        <p:nvSpPr>
          <p:cNvPr id="322" name="Google Shape;322;p42"/>
          <p:cNvSpPr txBox="1">
            <a:spLocks noGrp="1"/>
          </p:cNvSpPr>
          <p:nvPr>
            <p:ph type="body" idx="1"/>
          </p:nvPr>
        </p:nvSpPr>
        <p:spPr>
          <a:xfrm>
            <a:off x="510241" y="1752655"/>
            <a:ext cx="8174400" cy="2699700"/>
          </a:xfrm>
          <a:prstGeom prst="rect">
            <a:avLst/>
          </a:prstGeom>
          <a:noFill/>
          <a:ln>
            <a:noFill/>
          </a:ln>
        </p:spPr>
        <p:txBody>
          <a:bodyPr spcFirstLastPara="1" wrap="square" lIns="68575" tIns="34275" rIns="68575" bIns="34275" anchor="t" anchorCtr="0">
            <a:normAutofit/>
          </a:bodyPr>
          <a:lstStyle/>
          <a:p>
            <a:pPr marL="177800" lvl="0" indent="-63500" algn="l" rtl="0">
              <a:lnSpc>
                <a:spcPct val="90000"/>
              </a:lnSpc>
              <a:spcBef>
                <a:spcPts val="0"/>
              </a:spcBef>
              <a:spcAft>
                <a:spcPts val="0"/>
              </a:spcAft>
              <a:buClr>
                <a:schemeClr val="lt1"/>
              </a:buClr>
              <a:buSzPts val="1800"/>
              <a:buNone/>
            </a:pPr>
            <a:endParaRPr/>
          </a:p>
          <a:p>
            <a:pPr marL="0" lvl="0" indent="0" algn="l" rtl="0">
              <a:lnSpc>
                <a:spcPct val="90000"/>
              </a:lnSpc>
              <a:spcBef>
                <a:spcPts val="800"/>
              </a:spcBef>
              <a:spcAft>
                <a:spcPts val="0"/>
              </a:spcAft>
              <a:buClr>
                <a:schemeClr val="lt1"/>
              </a:buClr>
              <a:buSzPts val="1800"/>
              <a:buNone/>
            </a:pPr>
            <a:r>
              <a:rPr lang="de"/>
              <a:t>•	die Talente teilen</a:t>
            </a:r>
            <a:endParaRPr/>
          </a:p>
          <a:p>
            <a:pPr marL="0" lvl="0" indent="0" algn="l" rtl="0">
              <a:lnSpc>
                <a:spcPct val="90000"/>
              </a:lnSpc>
              <a:spcBef>
                <a:spcPts val="800"/>
              </a:spcBef>
              <a:spcAft>
                <a:spcPts val="0"/>
              </a:spcAft>
              <a:buClr>
                <a:schemeClr val="lt1"/>
              </a:buClr>
              <a:buSzPts val="1800"/>
              <a:buNone/>
            </a:pPr>
            <a:r>
              <a:rPr lang="de"/>
              <a:t>•	die Mitverantwortung teilen</a:t>
            </a:r>
            <a:endParaRPr/>
          </a:p>
          <a:p>
            <a:pPr marL="0" lvl="0" indent="0" algn="l" rtl="0">
              <a:lnSpc>
                <a:spcPct val="90000"/>
              </a:lnSpc>
              <a:spcBef>
                <a:spcPts val="800"/>
              </a:spcBef>
              <a:spcAft>
                <a:spcPts val="0"/>
              </a:spcAft>
              <a:buClr>
                <a:schemeClr val="lt1"/>
              </a:buClr>
              <a:buSzPts val="1800"/>
              <a:buNone/>
            </a:pPr>
            <a:r>
              <a:rPr lang="de"/>
              <a:t>•	eine Umgebung schaffen, in der jeder sich als Subjekt der Mission fühlt </a:t>
            </a:r>
            <a:endParaRPr/>
          </a:p>
          <a:p>
            <a:pPr marL="0" lvl="0" indent="0" algn="l" rtl="0">
              <a:lnSpc>
                <a:spcPct val="90000"/>
              </a:lnSpc>
              <a:spcBef>
                <a:spcPts val="800"/>
              </a:spcBef>
              <a:spcAft>
                <a:spcPts val="0"/>
              </a:spcAft>
              <a:buClr>
                <a:schemeClr val="lt1"/>
              </a:buClr>
              <a:buSzPts val="1800"/>
              <a:buNone/>
            </a:pPr>
            <a:r>
              <a:rPr lang="de"/>
              <a:t>•	eine Kirche schaffen, aus der jeglicher Klerikalismus verbannt ist : </a:t>
            </a:r>
            <a:endParaRPr/>
          </a:p>
          <a:p>
            <a:pPr marL="0" lvl="0" indent="0" algn="l" rtl="0">
              <a:lnSpc>
                <a:spcPct val="90000"/>
              </a:lnSpc>
              <a:spcBef>
                <a:spcPts val="800"/>
              </a:spcBef>
              <a:spcAft>
                <a:spcPts val="0"/>
              </a:spcAft>
              <a:buClr>
                <a:schemeClr val="lt1"/>
              </a:buClr>
              <a:buSzPts val="1800"/>
              <a:buNone/>
            </a:pPr>
            <a:r>
              <a:rPr lang="de"/>
              <a:t>	ein Salesianer wird sich bemühen, diese Dynamik in Bescheidenheit zu</a:t>
            </a:r>
            <a:endParaRPr/>
          </a:p>
          <a:p>
            <a:pPr marL="0" lvl="0" indent="457200" algn="l" rtl="0">
              <a:lnSpc>
                <a:spcPct val="90000"/>
              </a:lnSpc>
              <a:spcBef>
                <a:spcPts val="800"/>
              </a:spcBef>
              <a:spcAft>
                <a:spcPts val="0"/>
              </a:spcAft>
              <a:buClr>
                <a:schemeClr val="lt1"/>
              </a:buClr>
              <a:buSzPts val="1800"/>
              <a:buNone/>
            </a:pPr>
            <a:r>
              <a:rPr lang="de"/>
              <a:t>erzeugen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3"/>
          <p:cNvSpPr txBox="1">
            <a:spLocks noGrp="1"/>
          </p:cNvSpPr>
          <p:nvPr>
            <p:ph type="title"/>
          </p:nvPr>
        </p:nvSpPr>
        <p:spPr>
          <a:xfrm>
            <a:off x="382681" y="576091"/>
            <a:ext cx="5407800" cy="60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Gedanke</a:t>
            </a:r>
            <a:endParaRPr/>
          </a:p>
        </p:txBody>
      </p:sp>
      <p:sp>
        <p:nvSpPr>
          <p:cNvPr id="328" name="Google Shape;328;p43"/>
          <p:cNvSpPr txBox="1">
            <a:spLocks noGrp="1"/>
          </p:cNvSpPr>
          <p:nvPr>
            <p:ph type="body" idx="1"/>
          </p:nvPr>
        </p:nvSpPr>
        <p:spPr>
          <a:xfrm>
            <a:off x="510241" y="1752655"/>
            <a:ext cx="7558500" cy="2699700"/>
          </a:xfrm>
          <a:prstGeom prst="rect">
            <a:avLst/>
          </a:prstGeom>
          <a:noFill/>
          <a:ln>
            <a:noFill/>
          </a:ln>
        </p:spPr>
        <p:txBody>
          <a:bodyPr spcFirstLastPara="1" wrap="square" lIns="68575" tIns="34275" rIns="68575" bIns="34275" anchor="t" anchorCtr="0">
            <a:noAutofit/>
          </a:bodyPr>
          <a:lstStyle/>
          <a:p>
            <a:pPr marL="177800" lvl="0" indent="-177800" algn="l" rtl="0">
              <a:lnSpc>
                <a:spcPct val="90000"/>
              </a:lnSpc>
              <a:spcBef>
                <a:spcPts val="0"/>
              </a:spcBef>
              <a:spcAft>
                <a:spcPts val="0"/>
              </a:spcAft>
              <a:buClr>
                <a:schemeClr val="lt1"/>
              </a:buClr>
              <a:buSzPts val="2400"/>
              <a:buChar char="•"/>
            </a:pPr>
            <a:r>
              <a:rPr lang="de" sz="2400"/>
              <a:t>Welche Risken gehen wir heute zum Wohl der Jugendlichen ein ?</a:t>
            </a:r>
            <a:endParaRPr/>
          </a:p>
          <a:p>
            <a:pPr marL="177800" lvl="0" indent="-177800" algn="l" rtl="0">
              <a:lnSpc>
                <a:spcPct val="90000"/>
              </a:lnSpc>
              <a:spcBef>
                <a:spcPts val="800"/>
              </a:spcBef>
              <a:spcAft>
                <a:spcPts val="0"/>
              </a:spcAft>
              <a:buClr>
                <a:schemeClr val="lt1"/>
              </a:buClr>
              <a:buSzPts val="2400"/>
              <a:buChar char="•"/>
            </a:pPr>
            <a:r>
              <a:rPr lang="de" sz="2400"/>
              <a:t>Schenken wir ihnen also wirklich Vertrauen, </a:t>
            </a:r>
            <a:endParaRPr/>
          </a:p>
          <a:p>
            <a:pPr marL="0" lvl="0" indent="0" algn="l" rtl="0">
              <a:lnSpc>
                <a:spcPct val="90000"/>
              </a:lnSpc>
              <a:spcBef>
                <a:spcPts val="800"/>
              </a:spcBef>
              <a:spcAft>
                <a:spcPts val="0"/>
              </a:spcAft>
              <a:buClr>
                <a:schemeClr val="lt1"/>
              </a:buClr>
              <a:buSzPts val="2400"/>
              <a:buNone/>
            </a:pPr>
            <a:r>
              <a:rPr lang="de" sz="2400"/>
              <a:t>  auf Orts-, Provinz-, Regions- oder Weltebene ?</a:t>
            </a:r>
            <a:endParaRPr/>
          </a:p>
          <a:p>
            <a:pPr marL="177800" lvl="0" indent="-177800" algn="l" rtl="0">
              <a:lnSpc>
                <a:spcPct val="90000"/>
              </a:lnSpc>
              <a:spcBef>
                <a:spcPts val="800"/>
              </a:spcBef>
              <a:spcAft>
                <a:spcPts val="0"/>
              </a:spcAft>
              <a:buClr>
                <a:srgbClr val="FFD966"/>
              </a:buClr>
              <a:buSzPts val="2400"/>
              <a:buChar char="•"/>
            </a:pPr>
            <a:r>
              <a:rPr lang="de" sz="2400">
                <a:solidFill>
                  <a:srgbClr val="FFD966"/>
                </a:solidFill>
              </a:rPr>
              <a:t>Haben wir den Mut sie in unsere Erziehungsaufgabe </a:t>
            </a:r>
            <a:br>
              <a:rPr lang="de" sz="2400">
                <a:solidFill>
                  <a:srgbClr val="FFD966"/>
                </a:solidFill>
              </a:rPr>
            </a:br>
            <a:r>
              <a:rPr lang="de" sz="2400">
                <a:solidFill>
                  <a:srgbClr val="FFD966"/>
                </a:solidFill>
              </a:rPr>
              <a:t>einzubeziehen ?</a:t>
            </a:r>
            <a:endParaRPr sz="2400">
              <a:solidFill>
                <a:srgbClr val="FFD966"/>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4"/>
          <p:cNvSpPr txBox="1">
            <a:spLocks noGrp="1"/>
          </p:cNvSpPr>
          <p:nvPr>
            <p:ph type="title"/>
          </p:nvPr>
        </p:nvSpPr>
        <p:spPr>
          <a:xfrm>
            <a:off x="382675" y="423700"/>
            <a:ext cx="7372200" cy="10410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3.	Die Sendung, Kern der Berufung und Seele der Erziehung</a:t>
            </a:r>
            <a:endParaRPr/>
          </a:p>
        </p:txBody>
      </p:sp>
      <p:sp>
        <p:nvSpPr>
          <p:cNvPr id="334" name="Google Shape;334;p44"/>
          <p:cNvSpPr txBox="1">
            <a:spLocks noGrp="1"/>
          </p:cNvSpPr>
          <p:nvPr>
            <p:ph type="body" idx="1"/>
          </p:nvPr>
        </p:nvSpPr>
        <p:spPr>
          <a:xfrm>
            <a:off x="510241" y="1752655"/>
            <a:ext cx="7712400" cy="2264100"/>
          </a:xfrm>
          <a:prstGeom prst="rect">
            <a:avLst/>
          </a:prstGeom>
          <a:noFill/>
          <a:ln>
            <a:noFill/>
          </a:ln>
        </p:spPr>
        <p:txBody>
          <a:bodyPr spcFirstLastPara="1" wrap="square" lIns="68575" tIns="34275" rIns="68575" bIns="34275" anchor="t" anchorCtr="0">
            <a:normAutofit lnSpcReduction="20000"/>
          </a:bodyPr>
          <a:lstStyle/>
          <a:p>
            <a:pPr marL="177800" lvl="0" indent="-177800" algn="l" rtl="0">
              <a:lnSpc>
                <a:spcPct val="90000"/>
              </a:lnSpc>
              <a:spcBef>
                <a:spcPts val="0"/>
              </a:spcBef>
              <a:spcAft>
                <a:spcPts val="0"/>
              </a:spcAft>
              <a:buClr>
                <a:schemeClr val="lt1"/>
              </a:buClr>
              <a:buSzPts val="1800"/>
              <a:buChar char="•"/>
            </a:pPr>
            <a:r>
              <a:rPr lang="de"/>
              <a:t>Welchen Salesianischen Mitarbeiter brauchen wir in der Welt von heute ?</a:t>
            </a:r>
            <a:endParaRPr/>
          </a:p>
          <a:p>
            <a:pPr marL="177800" lvl="0" indent="-63500" algn="l" rtl="0">
              <a:lnSpc>
                <a:spcPct val="90000"/>
              </a:lnSpc>
              <a:spcBef>
                <a:spcPts val="800"/>
              </a:spcBef>
              <a:spcAft>
                <a:spcPts val="0"/>
              </a:spcAft>
              <a:buClr>
                <a:schemeClr val="lt1"/>
              </a:buClr>
              <a:buSzPts val="1800"/>
              <a:buNone/>
            </a:pPr>
            <a:endParaRPr/>
          </a:p>
          <a:p>
            <a:pPr marL="0" lvl="0" indent="0" algn="l" rtl="0">
              <a:lnSpc>
                <a:spcPct val="90000"/>
              </a:lnSpc>
              <a:spcBef>
                <a:spcPts val="800"/>
              </a:spcBef>
              <a:spcAft>
                <a:spcPts val="0"/>
              </a:spcAft>
              <a:buClr>
                <a:schemeClr val="lt1"/>
              </a:buClr>
              <a:buSzPts val="1800"/>
              <a:buNone/>
            </a:pPr>
            <a:r>
              <a:rPr lang="de"/>
              <a:t>Diese Frage führt uns zur zentralen Frage der Beziehung </a:t>
            </a:r>
            <a:endParaRPr/>
          </a:p>
          <a:p>
            <a:pPr marL="0" lvl="0" indent="0" algn="l" rtl="0">
              <a:lnSpc>
                <a:spcPct val="90000"/>
              </a:lnSpc>
              <a:spcBef>
                <a:spcPts val="800"/>
              </a:spcBef>
              <a:spcAft>
                <a:spcPts val="0"/>
              </a:spcAft>
              <a:buClr>
                <a:schemeClr val="lt1"/>
              </a:buClr>
              <a:buSzPts val="1800"/>
              <a:buNone/>
            </a:pPr>
            <a:r>
              <a:rPr lang="de"/>
              <a:t>zwischen Berufung, Erziehung und Sendung.</a:t>
            </a:r>
            <a:endParaRPr/>
          </a:p>
          <a:p>
            <a:pPr marL="114300" lvl="0" indent="0" algn="l" rtl="0">
              <a:lnSpc>
                <a:spcPct val="90000"/>
              </a:lnSpc>
              <a:spcBef>
                <a:spcPts val="800"/>
              </a:spcBef>
              <a:spcAft>
                <a:spcPts val="0"/>
              </a:spcAft>
              <a:buClr>
                <a:schemeClr val="lt1"/>
              </a:buClr>
              <a:buSzPts val="1800"/>
              <a:buNone/>
            </a:pPr>
            <a:endParaRPr/>
          </a:p>
          <a:p>
            <a:pPr marL="0" lvl="0" indent="0" algn="l" rtl="0">
              <a:lnSpc>
                <a:spcPct val="90000"/>
              </a:lnSpc>
              <a:spcBef>
                <a:spcPts val="800"/>
              </a:spcBef>
              <a:spcAft>
                <a:spcPts val="0"/>
              </a:spcAft>
              <a:buClr>
                <a:schemeClr val="lt1"/>
              </a:buClr>
              <a:buSzPts val="1800"/>
              <a:buNone/>
            </a:pPr>
            <a:r>
              <a:rPr lang="de"/>
              <a:t>Das Projekt für ein Apostolisches Leben drückt dies klar aus, </a:t>
            </a:r>
            <a:endParaRPr/>
          </a:p>
          <a:p>
            <a:pPr marL="0" lvl="0" indent="0" algn="l" rtl="0">
              <a:lnSpc>
                <a:spcPct val="90000"/>
              </a:lnSpc>
              <a:spcBef>
                <a:spcPts val="800"/>
              </a:spcBef>
              <a:spcAft>
                <a:spcPts val="0"/>
              </a:spcAft>
              <a:buClr>
                <a:schemeClr val="lt1"/>
              </a:buClr>
              <a:buSzPts val="1800"/>
              <a:buNone/>
            </a:pPr>
            <a:r>
              <a:rPr lang="de"/>
              <a:t>aber wir müssen uns daran halten.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5"/>
          <p:cNvSpPr txBox="1">
            <a:spLocks noGrp="1"/>
          </p:cNvSpPr>
          <p:nvPr>
            <p:ph type="title"/>
          </p:nvPr>
        </p:nvSpPr>
        <p:spPr>
          <a:xfrm>
            <a:off x="382675" y="423700"/>
            <a:ext cx="7415100" cy="99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3.	Die Sendung, Kern der Berufung und Seele der Erziehung</a:t>
            </a:r>
            <a:endParaRPr/>
          </a:p>
        </p:txBody>
      </p:sp>
      <p:sp>
        <p:nvSpPr>
          <p:cNvPr id="340" name="Google Shape;340;p45"/>
          <p:cNvSpPr txBox="1"/>
          <p:nvPr/>
        </p:nvSpPr>
        <p:spPr>
          <a:xfrm>
            <a:off x="1159912" y="1681014"/>
            <a:ext cx="7342500" cy="2978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Die Verbindung zwischen Sendung und Berufung</a:t>
            </a:r>
            <a:endParaRPr sz="1100"/>
          </a:p>
          <a:p>
            <a:pPr marL="0" marR="0" lvl="0" indent="0" algn="l" rtl="0">
              <a:spcBef>
                <a:spcPts val="0"/>
              </a:spcBef>
              <a:spcAft>
                <a:spcPts val="0"/>
              </a:spcAft>
              <a:buNone/>
            </a:pPr>
            <a:endParaRPr sz="9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Die Berufung :</a:t>
            </a:r>
            <a:endParaRPr sz="1100"/>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ein Aufruf, aus sich herauszugehen, um die anderen zu treffen</a:t>
            </a:r>
            <a:endParaRPr sz="1100"/>
          </a:p>
          <a:p>
            <a:pPr marL="0" marR="0" lvl="0" indent="0" algn="l" rtl="0">
              <a:spcBef>
                <a:spcPts val="0"/>
              </a:spcBef>
              <a:spcAft>
                <a:spcPts val="0"/>
              </a:spcAft>
              <a:buNone/>
            </a:pPr>
            <a:endParaRPr sz="9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Die Sendung :</a:t>
            </a:r>
            <a:endParaRPr sz="1100"/>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die Taufe als Fundament, der Mensch rangiert vor dem Besitz</a:t>
            </a:r>
            <a:endParaRPr sz="1100"/>
          </a:p>
          <a:p>
            <a:pPr marL="0" marR="0" lvl="0" indent="0" algn="l" rtl="0">
              <a:spcBef>
                <a:spcPts val="0"/>
              </a:spcBef>
              <a:spcAft>
                <a:spcPts val="0"/>
              </a:spcAft>
              <a:buNone/>
            </a:pPr>
            <a:endParaRPr sz="9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Die Vereinigung :</a:t>
            </a:r>
            <a:endParaRPr sz="1100"/>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Sie erfüllt beides, wenn sie hinausgeht, um junge Menschen zu treffen und so ihre missionarische Gestalt annimmt, und nicht, wenn sie sich selbst abschließt und zu überleben versucht.</a:t>
            </a:r>
            <a:endParaRPr sz="1400">
              <a:solidFill>
                <a:schemeClr val="lt1"/>
              </a:solidFill>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6"/>
          <p:cNvSpPr txBox="1">
            <a:spLocks noGrp="1"/>
          </p:cNvSpPr>
          <p:nvPr>
            <p:ph type="title"/>
          </p:nvPr>
        </p:nvSpPr>
        <p:spPr>
          <a:xfrm>
            <a:off x="382675" y="423700"/>
            <a:ext cx="7404600" cy="9765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3.	Die Sendung, Kern der Berufung und Seele der Erziehung</a:t>
            </a:r>
            <a:endParaRPr/>
          </a:p>
        </p:txBody>
      </p:sp>
      <p:sp>
        <p:nvSpPr>
          <p:cNvPr id="346" name="Google Shape;346;p46"/>
          <p:cNvSpPr txBox="1"/>
          <p:nvPr/>
        </p:nvSpPr>
        <p:spPr>
          <a:xfrm>
            <a:off x="1180905" y="1925255"/>
            <a:ext cx="7650600" cy="2716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Die Sendung steht im Zentrum der Erziehung</a:t>
            </a:r>
            <a:endParaRPr sz="1100"/>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Die Erst- und die Weiterbildung kann keine Sache sein, die der Identität und dem Empfinden des Schülers vorauseilt, parallel oder getrennt von ihm verläuft. Wenn wir uns isolieren oder von den Menschen entfernen, denen wir dienen sollen, dann wird unsere Identität mehr und mehr verzerrt und wird zu einer Karikatur.</a:t>
            </a:r>
            <a:endParaRPr sz="1100"/>
          </a:p>
          <a:p>
            <a:pPr marL="0" marR="0" lvl="0" indent="0" algn="l" rtl="0">
              <a:spcBef>
                <a:spcPts val="0"/>
              </a:spcBef>
              <a:spcAft>
                <a:spcPts val="0"/>
              </a:spcAft>
              <a:buNone/>
            </a:pPr>
            <a:endParaRPr sz="14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Zwei Hürden sind zu überwinden : </a:t>
            </a:r>
            <a:endParaRPr sz="1800">
              <a:solidFill>
                <a:schemeClr val="lt1"/>
              </a:solidFill>
              <a:latin typeface="Trebuchet MS"/>
              <a:ea typeface="Trebuchet MS"/>
              <a:cs typeface="Trebuchet MS"/>
              <a:sym typeface="Trebuchet MS"/>
            </a:endParaRPr>
          </a:p>
          <a:p>
            <a:pPr marL="0" marR="0" lvl="0" indent="457200" algn="l" rtl="0">
              <a:spcBef>
                <a:spcPts val="0"/>
              </a:spcBef>
              <a:spcAft>
                <a:spcPts val="0"/>
              </a:spcAft>
              <a:buNone/>
            </a:pPr>
            <a:r>
              <a:rPr lang="de" sz="1800">
                <a:solidFill>
                  <a:schemeClr val="lt1"/>
                </a:solidFill>
                <a:latin typeface="Trebuchet MS"/>
                <a:ea typeface="Trebuchet MS"/>
                <a:cs typeface="Trebuchet MS"/>
                <a:sym typeface="Trebuchet MS"/>
              </a:rPr>
              <a:t>Klerikalismus und starres Festhalten an Prinzipien</a:t>
            </a:r>
            <a:endParaRPr sz="1100"/>
          </a:p>
          <a:p>
            <a:pPr marL="0" marR="0" lvl="0" indent="0" algn="l" rtl="0">
              <a:spcBef>
                <a:spcPts val="0"/>
              </a:spcBef>
              <a:spcAft>
                <a:spcPts val="0"/>
              </a:spcAft>
              <a:buNone/>
            </a:pPr>
            <a:endParaRPr sz="1400">
              <a:solidFill>
                <a:schemeClr val="lt1"/>
              </a:solidFill>
              <a:latin typeface="Trebuchet MS"/>
              <a:ea typeface="Trebuchet MS"/>
              <a:cs typeface="Trebuchet MS"/>
              <a:sym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7"/>
          <p:cNvSpPr txBox="1">
            <a:spLocks noGrp="1"/>
          </p:cNvSpPr>
          <p:nvPr>
            <p:ph type="title"/>
          </p:nvPr>
        </p:nvSpPr>
        <p:spPr>
          <a:xfrm>
            <a:off x="382675" y="423700"/>
            <a:ext cx="7476000" cy="99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3.	Die Sendung, Kern der Berufung und Seele der Erziehung</a:t>
            </a:r>
            <a:endParaRPr/>
          </a:p>
        </p:txBody>
      </p:sp>
      <p:sp>
        <p:nvSpPr>
          <p:cNvPr id="352" name="Google Shape;352;p47"/>
          <p:cNvSpPr txBox="1"/>
          <p:nvPr/>
        </p:nvSpPr>
        <p:spPr>
          <a:xfrm>
            <a:off x="1217645" y="1706128"/>
            <a:ext cx="6641100" cy="2285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Papst Franziskus sagt :</a:t>
            </a:r>
            <a:endParaRPr sz="1800"/>
          </a:p>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i="1">
                <a:solidFill>
                  <a:schemeClr val="lt1"/>
                </a:solidFill>
                <a:latin typeface="Trebuchet MS"/>
                <a:ea typeface="Trebuchet MS"/>
                <a:cs typeface="Trebuchet MS"/>
                <a:sym typeface="Trebuchet MS"/>
              </a:rPr>
              <a:t>Ich ermutige Euch, mit Euren Anstrengungen fortzufahren, um aus Euren Häusern ein « Laboratorium der Kirche » zu machen, fähig verschiedene Anfragen an und Sendungen der Kirche zu erkennen, wertzuschätzen, Anreize zu geben und zu ermutigen. Denn Evangelisierung verlangt von jedem Getauften die volle Teilnahme und das volle Bürgerrecht.</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8"/>
          <p:cNvSpPr txBox="1">
            <a:spLocks noGrp="1"/>
          </p:cNvSpPr>
          <p:nvPr>
            <p:ph type="title"/>
          </p:nvPr>
        </p:nvSpPr>
        <p:spPr>
          <a:xfrm>
            <a:off x="382675" y="423700"/>
            <a:ext cx="7415100" cy="1008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3.	Die Sendung, Kern der Berufung und Seele der Erziehung</a:t>
            </a:r>
            <a:endParaRPr/>
          </a:p>
        </p:txBody>
      </p:sp>
      <p:sp>
        <p:nvSpPr>
          <p:cNvPr id="358" name="Google Shape;358;p48"/>
          <p:cNvSpPr txBox="1">
            <a:spLocks noGrp="1"/>
          </p:cNvSpPr>
          <p:nvPr>
            <p:ph type="body" idx="1"/>
          </p:nvPr>
        </p:nvSpPr>
        <p:spPr>
          <a:xfrm>
            <a:off x="510241" y="1752655"/>
            <a:ext cx="7656300" cy="81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lt1"/>
              </a:buClr>
              <a:buSzPts val="1800"/>
              <a:buNone/>
            </a:pPr>
            <a:r>
              <a:rPr lang="de"/>
              <a:t>•	Die Ortszentren sind die Fundamente der Sendung : </a:t>
            </a:r>
            <a:endParaRPr/>
          </a:p>
          <a:p>
            <a:pPr marL="0" lvl="0" indent="0" algn="l" rtl="0">
              <a:lnSpc>
                <a:spcPct val="90000"/>
              </a:lnSpc>
              <a:spcBef>
                <a:spcPts val="800"/>
              </a:spcBef>
              <a:spcAft>
                <a:spcPts val="0"/>
              </a:spcAft>
              <a:buClr>
                <a:schemeClr val="lt1"/>
              </a:buClr>
              <a:buSzPts val="1800"/>
              <a:buNone/>
            </a:pPr>
            <a:r>
              <a:rPr lang="de"/>
              <a:t>	ein fröhlicher und kostenloser Ort unter den Jugendlichen zu sein</a:t>
            </a:r>
            <a:endParaRPr/>
          </a:p>
        </p:txBody>
      </p:sp>
      <p:pic>
        <p:nvPicPr>
          <p:cNvPr id="359" name="Google Shape;359;p48"/>
          <p:cNvPicPr preferRelativeResize="0"/>
          <p:nvPr/>
        </p:nvPicPr>
        <p:blipFill rotWithShape="1">
          <a:blip r:embed="rId3">
            <a:alphaModFix/>
          </a:blip>
          <a:srcRect l="12793" t="25664" b="19426"/>
          <a:stretch/>
        </p:blipFill>
        <p:spPr>
          <a:xfrm>
            <a:off x="3631941" y="2763080"/>
            <a:ext cx="4767267" cy="2251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9"/>
          <p:cNvSpPr txBox="1">
            <a:spLocks noGrp="1"/>
          </p:cNvSpPr>
          <p:nvPr>
            <p:ph type="title"/>
          </p:nvPr>
        </p:nvSpPr>
        <p:spPr>
          <a:xfrm>
            <a:off x="382681" y="423691"/>
            <a:ext cx="5407800" cy="60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Gedanke</a:t>
            </a:r>
            <a:endParaRPr/>
          </a:p>
        </p:txBody>
      </p:sp>
      <p:sp>
        <p:nvSpPr>
          <p:cNvPr id="365" name="Google Shape;365;p49"/>
          <p:cNvSpPr txBox="1"/>
          <p:nvPr/>
        </p:nvSpPr>
        <p:spPr>
          <a:xfrm>
            <a:off x="692800" y="1913875"/>
            <a:ext cx="7961700" cy="11775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Ist das Ortszentrum Gegenstand der heutigen Sendung ?</a:t>
            </a:r>
            <a:endParaRPr sz="1100"/>
          </a:p>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Ist die Einrichtung, in der wir arbeiten, ein « dauerndes Laboratorium » </a:t>
            </a:r>
            <a:endParaRPr sz="1100"/>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für Erziehung, Spiritualität und Sendung ?</a:t>
            </a:r>
            <a:endParaRPr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0"/>
          <p:cNvSpPr txBox="1">
            <a:spLocks noGrp="1"/>
          </p:cNvSpPr>
          <p:nvPr>
            <p:ph type="title"/>
          </p:nvPr>
        </p:nvSpPr>
        <p:spPr>
          <a:xfrm>
            <a:off x="382675" y="423700"/>
            <a:ext cx="7407900" cy="976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4.	Berücksichtigung kultureller Eigenarten und die Interkulturalität des Salesianischen Charismas</a:t>
            </a:r>
            <a:endParaRPr/>
          </a:p>
        </p:txBody>
      </p:sp>
      <p:sp>
        <p:nvSpPr>
          <p:cNvPr id="371" name="Google Shape;371;p50"/>
          <p:cNvSpPr txBox="1">
            <a:spLocks noGrp="1"/>
          </p:cNvSpPr>
          <p:nvPr>
            <p:ph type="body" idx="1"/>
          </p:nvPr>
        </p:nvSpPr>
        <p:spPr>
          <a:xfrm>
            <a:off x="510250" y="2097726"/>
            <a:ext cx="8153400" cy="2354700"/>
          </a:xfrm>
          <a:prstGeom prst="rect">
            <a:avLst/>
          </a:prstGeom>
          <a:noFill/>
          <a:ln>
            <a:noFill/>
          </a:ln>
        </p:spPr>
        <p:txBody>
          <a:bodyPr spcFirstLastPara="1" wrap="square" lIns="68575" tIns="34275" rIns="68575" bIns="34275" anchor="t" anchorCtr="0">
            <a:normAutofit/>
          </a:bodyPr>
          <a:lstStyle/>
          <a:p>
            <a:pPr marL="177800" lvl="0" indent="0" algn="l" rtl="0">
              <a:lnSpc>
                <a:spcPct val="90000"/>
              </a:lnSpc>
              <a:spcBef>
                <a:spcPts val="0"/>
              </a:spcBef>
              <a:spcAft>
                <a:spcPts val="0"/>
              </a:spcAft>
              <a:buNone/>
            </a:pPr>
            <a:r>
              <a:rPr lang="de"/>
              <a:t>Universalität : die Option « Valdocco » in der Vielfalt der Sprachen</a:t>
            </a:r>
            <a:endParaRPr/>
          </a:p>
        </p:txBody>
      </p:sp>
      <p:pic>
        <p:nvPicPr>
          <p:cNvPr id="372" name="Google Shape;372;p50"/>
          <p:cNvPicPr preferRelativeResize="0"/>
          <p:nvPr/>
        </p:nvPicPr>
        <p:blipFill rotWithShape="1">
          <a:blip r:embed="rId3">
            <a:alphaModFix/>
          </a:blip>
          <a:srcRect t="35625" b="32833"/>
          <a:stretch/>
        </p:blipFill>
        <p:spPr>
          <a:xfrm rot="10800000">
            <a:off x="1150373" y="2698954"/>
            <a:ext cx="6858001" cy="16223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1"/>
          <p:cNvSpPr txBox="1">
            <a:spLocks noGrp="1"/>
          </p:cNvSpPr>
          <p:nvPr>
            <p:ph type="title"/>
          </p:nvPr>
        </p:nvSpPr>
        <p:spPr>
          <a:xfrm>
            <a:off x="382675" y="423700"/>
            <a:ext cx="7363500" cy="10428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4.	Berücksichtigung kultureller Eigenarten und die Interkulturalität des Salesianischen Charismas</a:t>
            </a:r>
            <a:endParaRPr/>
          </a:p>
          <a:p>
            <a:pPr marL="0" lvl="0" indent="0" algn="l" rtl="0">
              <a:lnSpc>
                <a:spcPct val="90000"/>
              </a:lnSpc>
              <a:spcBef>
                <a:spcPts val="0"/>
              </a:spcBef>
              <a:spcAft>
                <a:spcPts val="0"/>
              </a:spcAft>
              <a:buClr>
                <a:schemeClr val="lt1"/>
              </a:buClr>
              <a:buSzPct val="100000"/>
              <a:buFont typeface="Trebuchet MS"/>
              <a:buNone/>
            </a:pPr>
            <a:endParaRPr/>
          </a:p>
        </p:txBody>
      </p:sp>
      <p:pic>
        <p:nvPicPr>
          <p:cNvPr id="378" name="Google Shape;378;p51"/>
          <p:cNvPicPr preferRelativeResize="0"/>
          <p:nvPr/>
        </p:nvPicPr>
        <p:blipFill rotWithShape="1">
          <a:blip r:embed="rId3">
            <a:alphaModFix/>
          </a:blip>
          <a:srcRect/>
          <a:stretch/>
        </p:blipFill>
        <p:spPr>
          <a:xfrm>
            <a:off x="4948084" y="2771443"/>
            <a:ext cx="3257700" cy="2166300"/>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50"/>
              </a:srgbClr>
            </a:outerShdw>
          </a:effectLst>
        </p:spPr>
      </p:pic>
      <p:sp>
        <p:nvSpPr>
          <p:cNvPr id="379" name="Google Shape;379;p51"/>
          <p:cNvSpPr txBox="1"/>
          <p:nvPr/>
        </p:nvSpPr>
        <p:spPr>
          <a:xfrm>
            <a:off x="642075" y="1671500"/>
            <a:ext cx="7303500" cy="11775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Inkulturation : die Fähigkeit, die Samenkörner des Heiligen Geistes wahrzunehmen, die in jeder menschlichen Kultur gegenwärtig sind, wo die Gnade immer der Anwesenheit der Kirche und der Verkündi- gung der Erlösung vorangeht</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52"/>
          <p:cNvSpPr txBox="1">
            <a:spLocks noGrp="1"/>
          </p:cNvSpPr>
          <p:nvPr>
            <p:ph type="title"/>
          </p:nvPr>
        </p:nvSpPr>
        <p:spPr>
          <a:xfrm>
            <a:off x="382675" y="423700"/>
            <a:ext cx="7396800" cy="1031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lt1"/>
              </a:buClr>
              <a:buSzPct val="100000"/>
              <a:buFont typeface="Trebuchet MS"/>
              <a:buNone/>
            </a:pPr>
            <a:r>
              <a:rPr lang="de"/>
              <a:t>4.	Berücksichtigung kultureller Eigenarten und die Interkulturalität des Salesianischen Charismas</a:t>
            </a:r>
            <a:endParaRPr/>
          </a:p>
          <a:p>
            <a:pPr marL="0" lvl="0" indent="0" algn="l" rtl="0">
              <a:lnSpc>
                <a:spcPct val="90000"/>
              </a:lnSpc>
              <a:spcBef>
                <a:spcPts val="0"/>
              </a:spcBef>
              <a:spcAft>
                <a:spcPts val="0"/>
              </a:spcAft>
              <a:buClr>
                <a:schemeClr val="lt1"/>
              </a:buClr>
              <a:buSzPct val="100000"/>
              <a:buFont typeface="Trebuchet MS"/>
              <a:buNone/>
            </a:pPr>
            <a:endParaRPr/>
          </a:p>
        </p:txBody>
      </p:sp>
      <p:sp>
        <p:nvSpPr>
          <p:cNvPr id="385" name="Google Shape;385;p52"/>
          <p:cNvSpPr txBox="1"/>
          <p:nvPr/>
        </p:nvSpPr>
        <p:spPr>
          <a:xfrm>
            <a:off x="648313" y="1706128"/>
            <a:ext cx="7210500" cy="2285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Interkulturalität : der spezifische Reichtum, der aus dem Kontakt mit unterschiedlichen Kulturen entspringt und fähig ist, einander gegenseitig durch einen wirklichen Austausch von Gaben zu bereichern und dadurch neue Dynamik der Beziehungen zu schaffen</a:t>
            </a:r>
            <a:endParaRPr sz="1100"/>
          </a:p>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Das Christentum besitzt kein einmaliges kulturelles Modell, an das sich alle anderen Kulturen anpassen müssten, was deren Einmaligkeit verneinen würde.</a:t>
            </a:r>
            <a:endParaRPr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3"/>
          <p:cNvSpPr txBox="1">
            <a:spLocks noGrp="1"/>
          </p:cNvSpPr>
          <p:nvPr>
            <p:ph type="title"/>
          </p:nvPr>
        </p:nvSpPr>
        <p:spPr>
          <a:xfrm>
            <a:off x="382681" y="423691"/>
            <a:ext cx="5407800" cy="60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Gedanke</a:t>
            </a:r>
            <a:endParaRPr/>
          </a:p>
        </p:txBody>
      </p:sp>
      <p:sp>
        <p:nvSpPr>
          <p:cNvPr id="391" name="Google Shape;391;p53"/>
          <p:cNvSpPr txBox="1"/>
          <p:nvPr/>
        </p:nvSpPr>
        <p:spPr>
          <a:xfrm>
            <a:off x="580831" y="1913878"/>
            <a:ext cx="7270800" cy="145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400">
                <a:solidFill>
                  <a:schemeClr val="lt1"/>
                </a:solidFill>
                <a:latin typeface="Trebuchet MS"/>
                <a:ea typeface="Trebuchet MS"/>
                <a:cs typeface="Trebuchet MS"/>
                <a:sym typeface="Trebuchet MS"/>
              </a:rPr>
              <a:t>•</a:t>
            </a:r>
            <a:r>
              <a:rPr lang="de" sz="1800">
                <a:solidFill>
                  <a:schemeClr val="lt1"/>
                </a:solidFill>
                <a:latin typeface="Trebuchet MS"/>
                <a:ea typeface="Trebuchet MS"/>
                <a:cs typeface="Trebuchet MS"/>
                <a:sym typeface="Trebuchet MS"/>
              </a:rPr>
              <a:t>	Wie sich die Tatsache bewusst machen, dass das salesianische Charisma von einem beständigen Austausch von Gaben lebt ?</a:t>
            </a:r>
            <a:endParaRPr sz="1100"/>
          </a:p>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Wie leben wir mit der aktuellen Veränderung der Vereinigung in örtlicher, Provinz-, Regions- und weltweiter Dimension ?</a:t>
            </a:r>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4"/>
          <p:cNvSpPr txBox="1">
            <a:spLocks noGrp="1"/>
          </p:cNvSpPr>
          <p:nvPr>
            <p:ph type="title"/>
          </p:nvPr>
        </p:nvSpPr>
        <p:spPr>
          <a:xfrm>
            <a:off x="293303" y="564921"/>
            <a:ext cx="7488600" cy="810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5. Sich vom Zauber des Anfangs inspirieren lassen</a:t>
            </a:r>
            <a:endParaRPr/>
          </a:p>
        </p:txBody>
      </p:sp>
      <p:sp>
        <p:nvSpPr>
          <p:cNvPr id="397" name="Google Shape;397;p54"/>
          <p:cNvSpPr txBox="1"/>
          <p:nvPr/>
        </p:nvSpPr>
        <p:spPr>
          <a:xfrm>
            <a:off x="678802" y="1810003"/>
            <a:ext cx="7215000" cy="3117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Eine schöpferische Fähigkeit</a:t>
            </a:r>
            <a:endParaRPr sz="1100"/>
          </a:p>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Die Kirche und die Vereinigung können keine Erneuerung hervorbringen, </a:t>
            </a:r>
            <a:endParaRPr sz="1800">
              <a:solidFill>
                <a:schemeClr val="lt1"/>
              </a:solidFill>
              <a:latin typeface="Trebuchet MS"/>
              <a:ea typeface="Trebuchet MS"/>
              <a:cs typeface="Trebuchet MS"/>
              <a:sym typeface="Trebuchet MS"/>
            </a:endParaRPr>
          </a:p>
          <a:p>
            <a:pPr marL="457200" marR="0" lvl="0" indent="-342900" algn="l" rtl="0">
              <a:spcBef>
                <a:spcPts val="0"/>
              </a:spcBef>
              <a:spcAft>
                <a:spcPts val="0"/>
              </a:spcAft>
              <a:buClr>
                <a:schemeClr val="lt1"/>
              </a:buClr>
              <a:buSzPts val="1800"/>
              <a:buFont typeface="Trebuchet MS"/>
              <a:buChar char="➢"/>
            </a:pPr>
            <a:r>
              <a:rPr lang="de" sz="1800">
                <a:solidFill>
                  <a:schemeClr val="lt1"/>
                </a:solidFill>
                <a:latin typeface="Trebuchet MS"/>
                <a:ea typeface="Trebuchet MS"/>
                <a:cs typeface="Trebuchet MS"/>
                <a:sym typeface="Trebuchet MS"/>
              </a:rPr>
              <a:t>wenn sie fähig sind, die Herzen der Jugendlichen in ihrer Phantasie zu berühren</a:t>
            </a:r>
            <a:endParaRPr sz="1800">
              <a:solidFill>
                <a:schemeClr val="lt1"/>
              </a:solidFill>
              <a:latin typeface="Trebuchet MS"/>
              <a:ea typeface="Trebuchet MS"/>
              <a:cs typeface="Trebuchet MS"/>
              <a:sym typeface="Trebuchet MS"/>
            </a:endParaRPr>
          </a:p>
          <a:p>
            <a:pPr marL="457200" marR="0" lvl="0" indent="-342900" algn="l" rtl="0">
              <a:spcBef>
                <a:spcPts val="0"/>
              </a:spcBef>
              <a:spcAft>
                <a:spcPts val="0"/>
              </a:spcAft>
              <a:buClr>
                <a:schemeClr val="lt1"/>
              </a:buClr>
              <a:buSzPts val="1800"/>
              <a:buFont typeface="Trebuchet MS"/>
              <a:buChar char="➢"/>
            </a:pPr>
            <a:r>
              <a:rPr lang="de" sz="1800">
                <a:solidFill>
                  <a:schemeClr val="lt1"/>
                </a:solidFill>
                <a:latin typeface="Trebuchet MS"/>
                <a:ea typeface="Trebuchet MS"/>
                <a:cs typeface="Trebuchet MS"/>
                <a:sym typeface="Trebuchet MS"/>
              </a:rPr>
              <a:t>wenn sie erfolgreich große Ideale wecken können, die ein lebenslanges Engagement lohnen</a:t>
            </a:r>
            <a:endParaRPr sz="1800">
              <a:solidFill>
                <a:schemeClr val="lt1"/>
              </a:solidFill>
              <a:latin typeface="Trebuchet MS"/>
              <a:ea typeface="Trebuchet MS"/>
              <a:cs typeface="Trebuchet MS"/>
              <a:sym typeface="Trebuchet MS"/>
            </a:endParaRPr>
          </a:p>
          <a:p>
            <a:pPr marL="457200" marR="0" lvl="0" indent="-342900" algn="l" rtl="0">
              <a:spcBef>
                <a:spcPts val="0"/>
              </a:spcBef>
              <a:spcAft>
                <a:spcPts val="0"/>
              </a:spcAft>
              <a:buClr>
                <a:schemeClr val="lt1"/>
              </a:buClr>
              <a:buSzPts val="1800"/>
              <a:buFont typeface="Trebuchet MS"/>
              <a:buChar char="➢"/>
            </a:pPr>
            <a:r>
              <a:rPr lang="de" sz="1800">
                <a:solidFill>
                  <a:schemeClr val="lt1"/>
                </a:solidFill>
                <a:latin typeface="Trebuchet MS"/>
                <a:ea typeface="Trebuchet MS"/>
                <a:cs typeface="Trebuchet MS"/>
                <a:sym typeface="Trebuchet MS"/>
              </a:rPr>
              <a:t>wenn sie den Glauben als ein Abenteuer darstellen, das das Leben mit einem positiven und faszinierenden Sinn mobilisieren kann</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382681" y="423691"/>
            <a:ext cx="5407800" cy="6081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700"/>
              <a:buFont typeface="Trebuchet MS"/>
              <a:buNone/>
            </a:pPr>
            <a:r>
              <a:rPr lang="de"/>
              <a:t>Gedanke</a:t>
            </a:r>
            <a:endParaRPr/>
          </a:p>
        </p:txBody>
      </p:sp>
      <p:pic>
        <p:nvPicPr>
          <p:cNvPr id="403" name="Google Shape;403;p55"/>
          <p:cNvPicPr preferRelativeResize="0"/>
          <p:nvPr/>
        </p:nvPicPr>
        <p:blipFill rotWithShape="1">
          <a:blip r:embed="rId3">
            <a:alphaModFix/>
          </a:blip>
          <a:srcRect t="30824" b="12976"/>
          <a:stretch/>
        </p:blipFill>
        <p:spPr>
          <a:xfrm>
            <a:off x="2950288" y="2519339"/>
            <a:ext cx="5683472" cy="2395618"/>
          </a:xfrm>
          <a:prstGeom prst="rect">
            <a:avLst/>
          </a:prstGeom>
          <a:noFill/>
          <a:ln>
            <a:noFill/>
          </a:ln>
        </p:spPr>
      </p:pic>
      <p:sp>
        <p:nvSpPr>
          <p:cNvPr id="404" name="Google Shape;404;p55"/>
          <p:cNvSpPr txBox="1"/>
          <p:nvPr/>
        </p:nvSpPr>
        <p:spPr>
          <a:xfrm>
            <a:off x="579081" y="1728646"/>
            <a:ext cx="7265700" cy="623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Wie nähren wir unsere schöpferischen Fähigkeiten ?</a:t>
            </a:r>
            <a:endParaRPr sz="1100"/>
          </a:p>
          <a:p>
            <a:pPr marL="0" marR="0" lvl="0" indent="0" algn="l" rtl="0">
              <a:spcBef>
                <a:spcPts val="0"/>
              </a:spcBef>
              <a:spcAft>
                <a:spcPts val="0"/>
              </a:spcAft>
              <a:buNone/>
            </a:pPr>
            <a:r>
              <a:rPr lang="de" sz="1800">
                <a:solidFill>
                  <a:schemeClr val="lt1"/>
                </a:solidFill>
                <a:latin typeface="Trebuchet MS"/>
                <a:ea typeface="Trebuchet MS"/>
                <a:cs typeface="Trebuchet MS"/>
                <a:sym typeface="Trebuchet MS"/>
              </a:rPr>
              <a:t>•	Welches sind unsere großen Visionen ?</a:t>
            </a:r>
            <a:endParaRPr sz="11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rlijn">
  <a:themeElements>
    <a:clrScheme name="Berlin">
      <a:dk1>
        <a:srgbClr val="000000"/>
      </a:dk1>
      <a:lt1>
        <a:srgbClr val="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1190</Words>
  <Application>Microsoft Office PowerPoint</Application>
  <PresentationFormat>Affichage à l'écran (16:9)</PresentationFormat>
  <Paragraphs>121</Paragraphs>
  <Slides>25</Slides>
  <Notes>25</Notes>
  <HiddenSlides>0</HiddenSlides>
  <MMClips>0</MMClips>
  <ScaleCrop>false</ScaleCrop>
  <HeadingPairs>
    <vt:vector size="6" baseType="variant">
      <vt:variant>
        <vt:lpstr>Polices utilisées</vt:lpstr>
      </vt:variant>
      <vt:variant>
        <vt:i4>2</vt:i4>
      </vt:variant>
      <vt:variant>
        <vt:lpstr>Thème</vt:lpstr>
      </vt:variant>
      <vt:variant>
        <vt:i4>2</vt:i4>
      </vt:variant>
      <vt:variant>
        <vt:lpstr>Titres des diapositives</vt:lpstr>
      </vt:variant>
      <vt:variant>
        <vt:i4>25</vt:i4>
      </vt:variant>
    </vt:vector>
  </HeadingPairs>
  <TitlesOfParts>
    <vt:vector size="29" baseType="lpstr">
      <vt:lpstr>Arial</vt:lpstr>
      <vt:lpstr>Trebuchet MS</vt:lpstr>
      <vt:lpstr>Simple Light</vt:lpstr>
      <vt:lpstr>Berlijn</vt:lpstr>
      <vt:lpstr>Träumen...  und träumen lassen</vt:lpstr>
      <vt:lpstr>Botschaft von Papst Franziskus zum 28. Generalkapitel </vt:lpstr>
      <vt:lpstr>Die « Option Valdocco » als wahres Geschenk und als Herausforderung</vt:lpstr>
      <vt:lpstr>Die zu stellenden Fragen</vt:lpstr>
      <vt:lpstr>Unsere Zeit ist weder besser noch schlechter als die Lebenszeit Don Boscos, sondern anders.</vt:lpstr>
      <vt:lpstr>5 Punkte unserer salesianischen Identität, die in kreativer Treue bedacht werden müssen</vt:lpstr>
      <vt:lpstr>1. Die Unterscheidung, die Wurzel der Erneuerung</vt:lpstr>
      <vt:lpstr>1. Die Unterscheidung, die Wurzel der Erneuerung</vt:lpstr>
      <vt:lpstr>Gedanke</vt:lpstr>
      <vt:lpstr>2. Die Haltung, in die Realität einzutauchen und die Erziehung zum Vertrauen</vt:lpstr>
      <vt:lpstr>2. Die Haltung, in die Realität einzutauchen und die Erziehung zum Vertrauen </vt:lpstr>
      <vt:lpstr>2. Die Haltung, in die Realität einzutauchen und die Erziehung zum Vertrauen</vt:lpstr>
      <vt:lpstr>Gedanke</vt:lpstr>
      <vt:lpstr>3. Die Sendung, Kern der Berufung und Seele der Erziehung</vt:lpstr>
      <vt:lpstr>3. Die Sendung, Kern der Berufung und Seele der Erziehung</vt:lpstr>
      <vt:lpstr>3. Die Sendung, Kern der Berufung und Seele der Erziehung</vt:lpstr>
      <vt:lpstr>3. Die Sendung, Kern der Berufung und Seele der Erziehung</vt:lpstr>
      <vt:lpstr>3. Die Sendung, Kern der Berufung und Seele der Erziehung</vt:lpstr>
      <vt:lpstr>Gedanke</vt:lpstr>
      <vt:lpstr>4. Berücksichtigung kultureller Eigenarten und die Interkulturalität des Salesianischen Charismas</vt:lpstr>
      <vt:lpstr>4. Berücksichtigung kultureller Eigenarten und die Interkulturalität des Salesianischen Charismas </vt:lpstr>
      <vt:lpstr>4. Berücksichtigung kultureller Eigenarten und die Interkulturalität des Salesianischen Charismas </vt:lpstr>
      <vt:lpstr>Gedanke</vt:lpstr>
      <vt:lpstr>5. Sich vom Zauber des Anfangs inspirieren lassen</vt:lpstr>
      <vt:lpstr>Gedanke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Träumen...  und träumen lassen</dc:title>
  <dc:creator>Paul</dc:creator>
  <cp:lastModifiedBy>Franz DEFAUT</cp:lastModifiedBy>
  <cp:revision>1</cp:revision>
  <dcterms:modified xsi:type="dcterms:W3CDTF">2023-12-05T07:35:41Z</dcterms:modified>
</cp:coreProperties>
</file>